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9" r:id="rId1"/>
    <p:sldMasterId id="2147483650" r:id="rId2"/>
    <p:sldMasterId id="2147483651" r:id="rId3"/>
  </p:sldMasterIdLst>
  <p:notesMasterIdLst>
    <p:notesMasterId r:id="rId5"/>
  </p:notesMasterIdLst>
  <p:sldIdLst>
    <p:sldId id="256" r:id="rId4"/>
  </p:sldIdLst>
  <p:sldSz cx="15122525" cy="21386800"/>
  <p:notesSz cx="6858000" cy="9144000"/>
  <p:defaultTextStyle>
    <a:defPPr>
      <a:defRPr lang="en-US"/>
    </a:defPPr>
    <a:lvl1pPr algn="l" rtl="0" fontAlgn="base">
      <a:spcBef>
        <a:spcPct val="0"/>
      </a:spcBef>
      <a:spcAft>
        <a:spcPct val="0"/>
      </a:spcAft>
      <a:defRPr sz="1200" kern="1200">
        <a:solidFill>
          <a:schemeClr val="tx1"/>
        </a:solidFill>
        <a:latin typeface="Arial Narrow" pitchFamily="34" charset="0"/>
        <a:ea typeface="MS PGothic" pitchFamily="34" charset="-128"/>
        <a:cs typeface="+mn-cs"/>
      </a:defRPr>
    </a:lvl1pPr>
    <a:lvl2pPr marL="227013" indent="95250" algn="l" rtl="0" fontAlgn="base">
      <a:spcBef>
        <a:spcPct val="0"/>
      </a:spcBef>
      <a:spcAft>
        <a:spcPct val="0"/>
      </a:spcAft>
      <a:defRPr sz="1200" kern="1200">
        <a:solidFill>
          <a:schemeClr val="tx1"/>
        </a:solidFill>
        <a:latin typeface="Arial Narrow" pitchFamily="34" charset="0"/>
        <a:ea typeface="MS PGothic" pitchFamily="34" charset="-128"/>
        <a:cs typeface="+mn-cs"/>
      </a:defRPr>
    </a:lvl2pPr>
    <a:lvl3pPr marL="455613" indent="188913" algn="l" rtl="0" fontAlgn="base">
      <a:spcBef>
        <a:spcPct val="0"/>
      </a:spcBef>
      <a:spcAft>
        <a:spcPct val="0"/>
      </a:spcAft>
      <a:defRPr sz="1200" kern="1200">
        <a:solidFill>
          <a:schemeClr val="tx1"/>
        </a:solidFill>
        <a:latin typeface="Arial Narrow" pitchFamily="34" charset="0"/>
        <a:ea typeface="MS PGothic" pitchFamily="34" charset="-128"/>
        <a:cs typeface="+mn-cs"/>
      </a:defRPr>
    </a:lvl3pPr>
    <a:lvl4pPr marL="684213" indent="284163" algn="l" rtl="0" fontAlgn="base">
      <a:spcBef>
        <a:spcPct val="0"/>
      </a:spcBef>
      <a:spcAft>
        <a:spcPct val="0"/>
      </a:spcAft>
      <a:defRPr sz="1200" kern="1200">
        <a:solidFill>
          <a:schemeClr val="tx1"/>
        </a:solidFill>
        <a:latin typeface="Arial Narrow" pitchFamily="34" charset="0"/>
        <a:ea typeface="MS PGothic" pitchFamily="34" charset="-128"/>
        <a:cs typeface="+mn-cs"/>
      </a:defRPr>
    </a:lvl4pPr>
    <a:lvl5pPr marL="912813" indent="377825" algn="l" rtl="0" fontAlgn="base">
      <a:spcBef>
        <a:spcPct val="0"/>
      </a:spcBef>
      <a:spcAft>
        <a:spcPct val="0"/>
      </a:spcAft>
      <a:defRPr sz="1200" kern="1200">
        <a:solidFill>
          <a:schemeClr val="tx1"/>
        </a:solidFill>
        <a:latin typeface="Arial Narrow" pitchFamily="34" charset="0"/>
        <a:ea typeface="MS PGothic" pitchFamily="34" charset="-128"/>
        <a:cs typeface="+mn-cs"/>
      </a:defRPr>
    </a:lvl5pPr>
    <a:lvl6pPr marL="2286000" algn="l" defTabSz="914400" rtl="0" eaLnBrk="1" latinLnBrk="0" hangingPunct="1">
      <a:defRPr sz="1200" kern="1200">
        <a:solidFill>
          <a:schemeClr val="tx1"/>
        </a:solidFill>
        <a:latin typeface="Arial Narrow" pitchFamily="34" charset="0"/>
        <a:ea typeface="MS PGothic" pitchFamily="34" charset="-128"/>
        <a:cs typeface="+mn-cs"/>
      </a:defRPr>
    </a:lvl6pPr>
    <a:lvl7pPr marL="2743200" algn="l" defTabSz="914400" rtl="0" eaLnBrk="1" latinLnBrk="0" hangingPunct="1">
      <a:defRPr sz="1200" kern="1200">
        <a:solidFill>
          <a:schemeClr val="tx1"/>
        </a:solidFill>
        <a:latin typeface="Arial Narrow" pitchFamily="34" charset="0"/>
        <a:ea typeface="MS PGothic" pitchFamily="34" charset="-128"/>
        <a:cs typeface="+mn-cs"/>
      </a:defRPr>
    </a:lvl7pPr>
    <a:lvl8pPr marL="3200400" algn="l" defTabSz="914400" rtl="0" eaLnBrk="1" latinLnBrk="0" hangingPunct="1">
      <a:defRPr sz="1200" kern="1200">
        <a:solidFill>
          <a:schemeClr val="tx1"/>
        </a:solidFill>
        <a:latin typeface="Arial Narrow" pitchFamily="34" charset="0"/>
        <a:ea typeface="MS PGothic" pitchFamily="34" charset="-128"/>
        <a:cs typeface="+mn-cs"/>
      </a:defRPr>
    </a:lvl8pPr>
    <a:lvl9pPr marL="3657600" algn="l" defTabSz="914400" rtl="0" eaLnBrk="1" latinLnBrk="0" hangingPunct="1">
      <a:defRPr sz="1200" kern="1200">
        <a:solidFill>
          <a:schemeClr val="tx1"/>
        </a:solidFill>
        <a:latin typeface="Arial Narrow" pitchFamily="34" charset="0"/>
        <a:ea typeface="MS PGothic" pitchFamily="3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scaleToFitPaper="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4F1E9"/>
    <a:srgbClr val="FFFFFF"/>
    <a:srgbClr val="1BADCF"/>
    <a:srgbClr val="3399FF"/>
    <a:srgbClr val="0066FF"/>
    <a:srgbClr val="FF9900"/>
    <a:srgbClr val="CC0000"/>
    <a:srgbClr val="99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2" autoAdjust="0"/>
    <p:restoredTop sz="94713" autoAdjust="0"/>
  </p:normalViewPr>
  <p:slideViewPr>
    <p:cSldViewPr snapToGrid="0" snapToObjects="1">
      <p:cViewPr>
        <p:scale>
          <a:sx n="40" d="100"/>
          <a:sy n="40" d="100"/>
        </p:scale>
        <p:origin x="-1122" y="300"/>
      </p:cViewPr>
      <p:guideLst>
        <p:guide orient="horz" pos="2725"/>
        <p:guide orient="horz" pos="12155"/>
        <p:guide pos="-659"/>
        <p:guide pos="2828"/>
        <p:guide pos="3011"/>
        <p:guide pos="10167"/>
        <p:guide pos="6498"/>
        <p:guide pos="66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Master" Target="slideMasters/slideMaster3.xml"/><Relationship Id="rId7"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1.xml"/><Relationship Id="rId9"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png"/></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053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ea typeface="+mn-ea"/>
                <a:cs typeface="+mn-cs"/>
              </a:defRPr>
            </a:lvl1pPr>
          </a:lstStyle>
          <a:p>
            <a:pPr>
              <a:defRPr/>
            </a:pPr>
            <a:endParaRPr lang="en-US"/>
          </a:p>
        </p:txBody>
      </p:sp>
      <p:sp>
        <p:nvSpPr>
          <p:cNvPr id="150531"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ea typeface="+mn-ea"/>
                <a:cs typeface="+mn-cs"/>
              </a:defRPr>
            </a:lvl1pPr>
          </a:lstStyle>
          <a:p>
            <a:pPr>
              <a:defRPr/>
            </a:pPr>
            <a:endParaRPr lang="en-US"/>
          </a:p>
        </p:txBody>
      </p:sp>
      <p:sp>
        <p:nvSpPr>
          <p:cNvPr id="5124" name="Rectangle 4"/>
          <p:cNvSpPr>
            <a:spLocks noGrp="1" noRot="1" noChangeAspect="1" noChangeArrowheads="1" noTextEdit="1"/>
          </p:cNvSpPr>
          <p:nvPr>
            <p:ph type="sldImg" idx="2"/>
          </p:nvPr>
        </p:nvSpPr>
        <p:spPr bwMode="auto">
          <a:xfrm>
            <a:off x="2217738" y="685800"/>
            <a:ext cx="2422525"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0533"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50534"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ea typeface="+mn-ea"/>
                <a:cs typeface="+mn-cs"/>
              </a:defRPr>
            </a:lvl1pPr>
          </a:lstStyle>
          <a:p>
            <a:pPr>
              <a:defRPr/>
            </a:pPr>
            <a:endParaRPr lang="en-US"/>
          </a:p>
        </p:txBody>
      </p:sp>
      <p:sp>
        <p:nvSpPr>
          <p:cNvPr id="150535"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pitchFamily="34" charset="0"/>
              </a:defRPr>
            </a:lvl1pPr>
          </a:lstStyle>
          <a:p>
            <a:pPr>
              <a:defRPr/>
            </a:pPr>
            <a:fld id="{6530E465-0A51-4CDD-B489-03F106892FA6}" type="slidenum">
              <a:rPr lang="en-US"/>
              <a:pPr>
                <a:defRPr/>
              </a:pPr>
              <a:t>‹#›</a:t>
            </a:fld>
            <a:endParaRPr lang="en-US"/>
          </a:p>
        </p:txBody>
      </p:sp>
    </p:spTree>
    <p:extLst>
      <p:ext uri="{BB962C8B-B14F-4D97-AF65-F5344CB8AC3E}">
        <p14:creationId xmlns:p14="http://schemas.microsoft.com/office/powerpoint/2010/main" val="260600122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600" kern="1200">
        <a:solidFill>
          <a:schemeClr val="tx1"/>
        </a:solidFill>
        <a:latin typeface="Arial" charset="0"/>
        <a:ea typeface="MS PGothic" pitchFamily="34" charset="-128"/>
        <a:cs typeface="ＭＳ Ｐゴシック" charset="-128"/>
      </a:defRPr>
    </a:lvl1pPr>
    <a:lvl2pPr marL="227013" algn="l" rtl="0" eaLnBrk="0" fontAlgn="base" hangingPunct="0">
      <a:spcBef>
        <a:spcPct val="30000"/>
      </a:spcBef>
      <a:spcAft>
        <a:spcPct val="0"/>
      </a:spcAft>
      <a:defRPr sz="600" kern="1200">
        <a:solidFill>
          <a:schemeClr val="tx1"/>
        </a:solidFill>
        <a:latin typeface="Arial" charset="0"/>
        <a:ea typeface="MS PGothic" pitchFamily="34" charset="-128"/>
        <a:cs typeface="ＭＳ Ｐゴシック"/>
      </a:defRPr>
    </a:lvl2pPr>
    <a:lvl3pPr marL="455613" algn="l" rtl="0" eaLnBrk="0" fontAlgn="base" hangingPunct="0">
      <a:spcBef>
        <a:spcPct val="30000"/>
      </a:spcBef>
      <a:spcAft>
        <a:spcPct val="0"/>
      </a:spcAft>
      <a:defRPr sz="600" kern="1200">
        <a:solidFill>
          <a:schemeClr val="tx1"/>
        </a:solidFill>
        <a:latin typeface="Arial" charset="0"/>
        <a:ea typeface="MS PGothic" pitchFamily="34" charset="-128"/>
        <a:cs typeface="ＭＳ Ｐゴシック"/>
      </a:defRPr>
    </a:lvl3pPr>
    <a:lvl4pPr marL="684213" algn="l" rtl="0" eaLnBrk="0" fontAlgn="base" hangingPunct="0">
      <a:spcBef>
        <a:spcPct val="30000"/>
      </a:spcBef>
      <a:spcAft>
        <a:spcPct val="0"/>
      </a:spcAft>
      <a:defRPr sz="600" kern="1200">
        <a:solidFill>
          <a:schemeClr val="tx1"/>
        </a:solidFill>
        <a:latin typeface="Arial" charset="0"/>
        <a:ea typeface="MS PGothic" pitchFamily="34" charset="-128"/>
        <a:cs typeface="ＭＳ Ｐゴシック"/>
      </a:defRPr>
    </a:lvl4pPr>
    <a:lvl5pPr marL="912813" algn="l" rtl="0" eaLnBrk="0" fontAlgn="base" hangingPunct="0">
      <a:spcBef>
        <a:spcPct val="30000"/>
      </a:spcBef>
      <a:spcAft>
        <a:spcPct val="0"/>
      </a:spcAft>
      <a:defRPr sz="600" kern="1200">
        <a:solidFill>
          <a:schemeClr val="tx1"/>
        </a:solidFill>
        <a:latin typeface="Arial" charset="0"/>
        <a:ea typeface="MS PGothic" pitchFamily="34" charset="-128"/>
        <a:cs typeface="ＭＳ Ｐゴシック"/>
      </a:defRPr>
    </a:lvl5pPr>
    <a:lvl6pPr marL="1141847" algn="l" defTabSz="228370" rtl="0" eaLnBrk="1" latinLnBrk="0" hangingPunct="1">
      <a:defRPr sz="600" kern="1200">
        <a:solidFill>
          <a:schemeClr val="tx1"/>
        </a:solidFill>
        <a:latin typeface="+mn-lt"/>
        <a:ea typeface="+mn-ea"/>
        <a:cs typeface="+mn-cs"/>
      </a:defRPr>
    </a:lvl6pPr>
    <a:lvl7pPr marL="1370216" algn="l" defTabSz="228370" rtl="0" eaLnBrk="1" latinLnBrk="0" hangingPunct="1">
      <a:defRPr sz="600" kern="1200">
        <a:solidFill>
          <a:schemeClr val="tx1"/>
        </a:solidFill>
        <a:latin typeface="+mn-lt"/>
        <a:ea typeface="+mn-ea"/>
        <a:cs typeface="+mn-cs"/>
      </a:defRPr>
    </a:lvl7pPr>
    <a:lvl8pPr marL="1598586" algn="l" defTabSz="228370" rtl="0" eaLnBrk="1" latinLnBrk="0" hangingPunct="1">
      <a:defRPr sz="600" kern="1200">
        <a:solidFill>
          <a:schemeClr val="tx1"/>
        </a:solidFill>
        <a:latin typeface="+mn-lt"/>
        <a:ea typeface="+mn-ea"/>
        <a:cs typeface="+mn-cs"/>
      </a:defRPr>
    </a:lvl8pPr>
    <a:lvl9pPr marL="1826955" algn="l" defTabSz="228370" rtl="0" eaLnBrk="1" latinLnBrk="0" hangingPunct="1">
      <a:defRPr sz="6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Arial Narrow" pitchFamily="34" charset="0"/>
                <a:ea typeface="MS PGothic" pitchFamily="34" charset="-128"/>
              </a:defRPr>
            </a:lvl1pPr>
            <a:lvl2pPr marL="742950" indent="-285750" eaLnBrk="0" hangingPunct="0">
              <a:defRPr sz="1200">
                <a:solidFill>
                  <a:schemeClr val="tx1"/>
                </a:solidFill>
                <a:latin typeface="Arial Narrow" pitchFamily="34" charset="0"/>
                <a:ea typeface="MS PGothic" pitchFamily="34" charset="-128"/>
              </a:defRPr>
            </a:lvl2pPr>
            <a:lvl3pPr marL="1143000" indent="-228600" eaLnBrk="0" hangingPunct="0">
              <a:defRPr sz="1200">
                <a:solidFill>
                  <a:schemeClr val="tx1"/>
                </a:solidFill>
                <a:latin typeface="Arial Narrow" pitchFamily="34" charset="0"/>
                <a:ea typeface="MS PGothic" pitchFamily="34" charset="-128"/>
              </a:defRPr>
            </a:lvl3pPr>
            <a:lvl4pPr marL="1600200" indent="-228600" eaLnBrk="0" hangingPunct="0">
              <a:defRPr sz="1200">
                <a:solidFill>
                  <a:schemeClr val="tx1"/>
                </a:solidFill>
                <a:latin typeface="Arial Narrow" pitchFamily="34" charset="0"/>
                <a:ea typeface="MS PGothic" pitchFamily="34" charset="-128"/>
              </a:defRPr>
            </a:lvl4pPr>
            <a:lvl5pPr marL="2057400" indent="-228600" eaLnBrk="0" hangingPunct="0">
              <a:defRPr sz="1200">
                <a:solidFill>
                  <a:schemeClr val="tx1"/>
                </a:solidFill>
                <a:latin typeface="Arial Narrow" pitchFamily="34" charset="0"/>
                <a:ea typeface="MS PGothic" pitchFamily="34" charset="-128"/>
              </a:defRPr>
            </a:lvl5pPr>
            <a:lvl6pPr marL="2514600" indent="-228600" eaLnBrk="0" fontAlgn="base" hangingPunct="0">
              <a:spcBef>
                <a:spcPct val="0"/>
              </a:spcBef>
              <a:spcAft>
                <a:spcPct val="0"/>
              </a:spcAft>
              <a:defRPr sz="1200">
                <a:solidFill>
                  <a:schemeClr val="tx1"/>
                </a:solidFill>
                <a:latin typeface="Arial Narrow" pitchFamily="34" charset="0"/>
                <a:ea typeface="MS PGothic" pitchFamily="34" charset="-128"/>
              </a:defRPr>
            </a:lvl6pPr>
            <a:lvl7pPr marL="2971800" indent="-228600" eaLnBrk="0" fontAlgn="base" hangingPunct="0">
              <a:spcBef>
                <a:spcPct val="0"/>
              </a:spcBef>
              <a:spcAft>
                <a:spcPct val="0"/>
              </a:spcAft>
              <a:defRPr sz="1200">
                <a:solidFill>
                  <a:schemeClr val="tx1"/>
                </a:solidFill>
                <a:latin typeface="Arial Narrow" pitchFamily="34" charset="0"/>
                <a:ea typeface="MS PGothic" pitchFamily="34" charset="-128"/>
              </a:defRPr>
            </a:lvl7pPr>
            <a:lvl8pPr marL="3429000" indent="-228600" eaLnBrk="0" fontAlgn="base" hangingPunct="0">
              <a:spcBef>
                <a:spcPct val="0"/>
              </a:spcBef>
              <a:spcAft>
                <a:spcPct val="0"/>
              </a:spcAft>
              <a:defRPr sz="1200">
                <a:solidFill>
                  <a:schemeClr val="tx1"/>
                </a:solidFill>
                <a:latin typeface="Arial Narrow" pitchFamily="34" charset="0"/>
                <a:ea typeface="MS PGothic" pitchFamily="34" charset="-128"/>
              </a:defRPr>
            </a:lvl8pPr>
            <a:lvl9pPr marL="3886200" indent="-228600" eaLnBrk="0" fontAlgn="base" hangingPunct="0">
              <a:spcBef>
                <a:spcPct val="0"/>
              </a:spcBef>
              <a:spcAft>
                <a:spcPct val="0"/>
              </a:spcAft>
              <a:defRPr sz="1200">
                <a:solidFill>
                  <a:schemeClr val="tx1"/>
                </a:solidFill>
                <a:latin typeface="Arial Narrow" pitchFamily="34" charset="0"/>
                <a:ea typeface="MS PGothic" pitchFamily="34" charset="-128"/>
              </a:defRPr>
            </a:lvl9pPr>
          </a:lstStyle>
          <a:p>
            <a:pPr eaLnBrk="1" hangingPunct="1"/>
            <a:fld id="{35921684-4EC0-474F-B4DC-5E82A1259E6B}" type="slidenum">
              <a:rPr lang="en-US" smtClean="0">
                <a:latin typeface="Arial" charset="0"/>
              </a:rPr>
              <a:pPr eaLnBrk="1" hangingPunct="1"/>
              <a:t>1</a:t>
            </a:fld>
            <a:endParaRPr lang="en-US" smtClean="0">
              <a:latin typeface="Arial" charset="0"/>
            </a:endParaRPr>
          </a:p>
        </p:txBody>
      </p:sp>
      <p:sp>
        <p:nvSpPr>
          <p:cNvPr id="6147" name="Rectangle 2"/>
          <p:cNvSpPr>
            <a:spLocks noGrp="1" noRot="1" noChangeAspect="1" noChangeArrowheads="1" noTextEdit="1"/>
          </p:cNvSpPr>
          <p:nvPr>
            <p:ph type="sldImg"/>
          </p:nvPr>
        </p:nvSpPr>
        <p:spPr>
          <a:ln/>
        </p:spPr>
      </p:sp>
      <p:sp>
        <p:nvSpPr>
          <p:cNvPr id="614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34342" y="6644178"/>
            <a:ext cx="12853846" cy="4583492"/>
          </a:xfrm>
        </p:spPr>
        <p:txBody>
          <a:bodyPr/>
          <a:lstStyle/>
          <a:p>
            <a:r>
              <a:rPr lang="en-US" smtClean="0"/>
              <a:t>Click to edit Master title style</a:t>
            </a:r>
            <a:endParaRPr lang="en-GB"/>
          </a:p>
        </p:txBody>
      </p:sp>
      <p:sp>
        <p:nvSpPr>
          <p:cNvPr id="3" name="Subtitle 2"/>
          <p:cNvSpPr>
            <a:spLocks noGrp="1"/>
          </p:cNvSpPr>
          <p:nvPr>
            <p:ph type="subTitle" idx="1"/>
          </p:nvPr>
        </p:nvSpPr>
        <p:spPr>
          <a:xfrm>
            <a:off x="2268679" y="12118904"/>
            <a:ext cx="10585168" cy="5466238"/>
          </a:xfrm>
        </p:spPr>
        <p:txBody>
          <a:bodyPr/>
          <a:lstStyle>
            <a:lvl1pPr marL="0" indent="0" algn="ctr">
              <a:buNone/>
              <a:defRPr/>
            </a:lvl1pPr>
            <a:lvl2pPr marL="228370" indent="0" algn="ctr">
              <a:buNone/>
              <a:defRPr/>
            </a:lvl2pPr>
            <a:lvl3pPr marL="456738" indent="0" algn="ctr">
              <a:buNone/>
              <a:defRPr/>
            </a:lvl3pPr>
            <a:lvl4pPr marL="685108" indent="0" algn="ctr">
              <a:buNone/>
              <a:defRPr/>
            </a:lvl4pPr>
            <a:lvl5pPr marL="913478" indent="0" algn="ctr">
              <a:buNone/>
              <a:defRPr/>
            </a:lvl5pPr>
            <a:lvl6pPr marL="1141847" indent="0" algn="ctr">
              <a:buNone/>
              <a:defRPr/>
            </a:lvl6pPr>
            <a:lvl7pPr marL="1370216" indent="0" algn="ctr">
              <a:buNone/>
              <a:defRPr/>
            </a:lvl7pPr>
            <a:lvl8pPr marL="1598586" indent="0" algn="ctr">
              <a:buNone/>
              <a:defRPr/>
            </a:lvl8pPr>
            <a:lvl9pPr marL="1826955" indent="0" algn="ctr">
              <a:buNone/>
              <a:defRPr/>
            </a:lvl9pPr>
          </a:lstStyle>
          <a:p>
            <a:r>
              <a:rPr lang="en-US" smtClean="0"/>
              <a:t>Click to edit Master subtitle style</a:t>
            </a:r>
            <a:endParaRPr lang="en-GB"/>
          </a:p>
        </p:txBody>
      </p:sp>
    </p:spTree>
    <p:extLst>
      <p:ext uri="{BB962C8B-B14F-4D97-AF65-F5344CB8AC3E}">
        <p14:creationId xmlns:p14="http://schemas.microsoft.com/office/powerpoint/2010/main" val="6722291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34194766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164674" y="827105"/>
            <a:ext cx="3611081" cy="20091916"/>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330766" y="827105"/>
            <a:ext cx="10769889" cy="20091916"/>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703074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34342" y="6644178"/>
            <a:ext cx="12853846" cy="4583492"/>
          </a:xfrm>
        </p:spPr>
        <p:txBody>
          <a:bodyPr/>
          <a:lstStyle/>
          <a:p>
            <a:r>
              <a:rPr lang="en-US" smtClean="0"/>
              <a:t>Click to edit Master title style</a:t>
            </a:r>
            <a:endParaRPr lang="en-GB"/>
          </a:p>
        </p:txBody>
      </p:sp>
      <p:sp>
        <p:nvSpPr>
          <p:cNvPr id="3" name="Subtitle 2"/>
          <p:cNvSpPr>
            <a:spLocks noGrp="1"/>
          </p:cNvSpPr>
          <p:nvPr>
            <p:ph type="subTitle" idx="1"/>
          </p:nvPr>
        </p:nvSpPr>
        <p:spPr>
          <a:xfrm>
            <a:off x="2268679" y="12118904"/>
            <a:ext cx="10585168" cy="5466238"/>
          </a:xfrm>
        </p:spPr>
        <p:txBody>
          <a:bodyPr/>
          <a:lstStyle>
            <a:lvl1pPr marL="0" indent="0" algn="ctr">
              <a:buNone/>
              <a:defRPr/>
            </a:lvl1pPr>
            <a:lvl2pPr marL="228370" indent="0" algn="ctr">
              <a:buNone/>
              <a:defRPr/>
            </a:lvl2pPr>
            <a:lvl3pPr marL="456738" indent="0" algn="ctr">
              <a:buNone/>
              <a:defRPr/>
            </a:lvl3pPr>
            <a:lvl4pPr marL="685108" indent="0" algn="ctr">
              <a:buNone/>
              <a:defRPr/>
            </a:lvl4pPr>
            <a:lvl5pPr marL="913478" indent="0" algn="ctr">
              <a:buNone/>
              <a:defRPr/>
            </a:lvl5pPr>
            <a:lvl6pPr marL="1141847" indent="0" algn="ctr">
              <a:buNone/>
              <a:defRPr/>
            </a:lvl6pPr>
            <a:lvl7pPr marL="1370216" indent="0" algn="ctr">
              <a:buNone/>
              <a:defRPr/>
            </a:lvl7pPr>
            <a:lvl8pPr marL="1598586" indent="0" algn="ctr">
              <a:buNone/>
              <a:defRPr/>
            </a:lvl8pPr>
            <a:lvl9pPr marL="1826955" indent="0" algn="ctr">
              <a:buNone/>
              <a:defRPr/>
            </a:lvl9pPr>
          </a:lstStyle>
          <a:p>
            <a:r>
              <a:rPr lang="en-US" smtClean="0"/>
              <a:t>Click to edit Master subtitle style</a:t>
            </a:r>
            <a:endParaRPr lang="en-GB"/>
          </a:p>
        </p:txBody>
      </p:sp>
    </p:spTree>
    <p:extLst>
      <p:ext uri="{BB962C8B-B14F-4D97-AF65-F5344CB8AC3E}">
        <p14:creationId xmlns:p14="http://schemas.microsoft.com/office/powerpoint/2010/main" val="249957015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62717065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94357" y="13742931"/>
            <a:ext cx="12854513" cy="4247747"/>
          </a:xfrm>
        </p:spPr>
        <p:txBody>
          <a:bodyPr anchor="t"/>
          <a:lstStyle>
            <a:lvl1pPr algn="l">
              <a:defRPr sz="2000" b="1" cap="all"/>
            </a:lvl1pPr>
          </a:lstStyle>
          <a:p>
            <a:r>
              <a:rPr lang="en-US" smtClean="0"/>
              <a:t>Click to edit Master title style</a:t>
            </a:r>
            <a:endParaRPr lang="en-GB"/>
          </a:p>
        </p:txBody>
      </p:sp>
      <p:sp>
        <p:nvSpPr>
          <p:cNvPr id="3" name="Text Placeholder 2"/>
          <p:cNvSpPr>
            <a:spLocks noGrp="1"/>
          </p:cNvSpPr>
          <p:nvPr>
            <p:ph type="body" idx="1"/>
          </p:nvPr>
        </p:nvSpPr>
        <p:spPr>
          <a:xfrm>
            <a:off x="1194357" y="9064188"/>
            <a:ext cx="12854513" cy="4678746"/>
          </a:xfrm>
        </p:spPr>
        <p:txBody>
          <a:bodyPr anchor="b"/>
          <a:lstStyle>
            <a:lvl1pPr marL="0" indent="0">
              <a:buNone/>
              <a:defRPr sz="1000"/>
            </a:lvl1pPr>
            <a:lvl2pPr marL="228370" indent="0">
              <a:buNone/>
              <a:defRPr sz="900"/>
            </a:lvl2pPr>
            <a:lvl3pPr marL="456738" indent="0">
              <a:buNone/>
              <a:defRPr sz="800"/>
            </a:lvl3pPr>
            <a:lvl4pPr marL="685108" indent="0">
              <a:buNone/>
              <a:defRPr sz="700"/>
            </a:lvl4pPr>
            <a:lvl5pPr marL="913478" indent="0">
              <a:buNone/>
              <a:defRPr sz="700"/>
            </a:lvl5pPr>
            <a:lvl6pPr marL="1141847" indent="0">
              <a:buNone/>
              <a:defRPr sz="700"/>
            </a:lvl6pPr>
            <a:lvl7pPr marL="1370216" indent="0">
              <a:buNone/>
              <a:defRPr sz="700"/>
            </a:lvl7pPr>
            <a:lvl8pPr marL="1598586" indent="0">
              <a:buNone/>
              <a:defRPr sz="700"/>
            </a:lvl8pPr>
            <a:lvl9pPr marL="1826955" indent="0">
              <a:buNone/>
              <a:defRPr sz="700"/>
            </a:lvl9pPr>
          </a:lstStyle>
          <a:p>
            <a:pPr lvl="0"/>
            <a:r>
              <a:rPr lang="en-US" smtClean="0"/>
              <a:t>Click to edit Master text styles</a:t>
            </a:r>
          </a:p>
        </p:txBody>
      </p:sp>
    </p:spTree>
    <p:extLst>
      <p:ext uri="{BB962C8B-B14F-4D97-AF65-F5344CB8AC3E}">
        <p14:creationId xmlns:p14="http://schemas.microsoft.com/office/powerpoint/2010/main" val="351517147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322763" y="3121681"/>
            <a:ext cx="1685838" cy="17800170"/>
          </a:xfrm>
        </p:spPr>
        <p:txBody>
          <a:bodyPr/>
          <a:lstStyle>
            <a:lvl1pPr>
              <a:defRPr sz="1400"/>
            </a:lvl1pPr>
            <a:lvl2pPr>
              <a:defRPr sz="1200"/>
            </a:lvl2pPr>
            <a:lvl3pPr>
              <a:defRPr sz="1000"/>
            </a:lvl3pPr>
            <a:lvl4pPr>
              <a:defRPr sz="900"/>
            </a:lvl4pPr>
            <a:lvl5pPr>
              <a:defRPr sz="900"/>
            </a:lvl5pPr>
            <a:lvl6pPr>
              <a:defRPr sz="900"/>
            </a:lvl6pPr>
            <a:lvl7pPr>
              <a:defRPr sz="900"/>
            </a:lvl7pPr>
            <a:lvl8pPr>
              <a:defRPr sz="900"/>
            </a:lvl8pPr>
            <a:lvl9pPr>
              <a:defRPr sz="9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2072620" y="3121681"/>
            <a:ext cx="1686505" cy="17800170"/>
          </a:xfrm>
        </p:spPr>
        <p:txBody>
          <a:bodyPr/>
          <a:lstStyle>
            <a:lvl1pPr>
              <a:defRPr sz="1400"/>
            </a:lvl1pPr>
            <a:lvl2pPr>
              <a:defRPr sz="1200"/>
            </a:lvl2pPr>
            <a:lvl3pPr>
              <a:defRPr sz="1000"/>
            </a:lvl3pPr>
            <a:lvl4pPr>
              <a:defRPr sz="900"/>
            </a:lvl4pPr>
            <a:lvl5pPr>
              <a:defRPr sz="900"/>
            </a:lvl5pPr>
            <a:lvl6pPr>
              <a:defRPr sz="900"/>
            </a:lvl6pPr>
            <a:lvl7pPr>
              <a:defRPr sz="900"/>
            </a:lvl7pPr>
            <a:lvl8pPr>
              <a:defRPr sz="900"/>
            </a:lvl8pPr>
            <a:lvl9pPr>
              <a:defRPr sz="9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363659401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756228" y="856339"/>
            <a:ext cx="13610072" cy="3564938"/>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756226" y="4787203"/>
            <a:ext cx="6681333" cy="1995610"/>
          </a:xfrm>
        </p:spPr>
        <p:txBody>
          <a:bodyPr anchor="b"/>
          <a:lstStyle>
            <a:lvl1pPr marL="0" indent="0">
              <a:buNone/>
              <a:defRPr sz="1200" b="1"/>
            </a:lvl1pPr>
            <a:lvl2pPr marL="228370" indent="0">
              <a:buNone/>
              <a:defRPr sz="1000" b="1"/>
            </a:lvl2pPr>
            <a:lvl3pPr marL="456738" indent="0">
              <a:buNone/>
              <a:defRPr sz="900" b="1"/>
            </a:lvl3pPr>
            <a:lvl4pPr marL="685108" indent="0">
              <a:buNone/>
              <a:defRPr sz="800" b="1"/>
            </a:lvl4pPr>
            <a:lvl5pPr marL="913478" indent="0">
              <a:buNone/>
              <a:defRPr sz="800" b="1"/>
            </a:lvl5pPr>
            <a:lvl6pPr marL="1141847" indent="0">
              <a:buNone/>
              <a:defRPr sz="800" b="1"/>
            </a:lvl6pPr>
            <a:lvl7pPr marL="1370216" indent="0">
              <a:buNone/>
              <a:defRPr sz="800" b="1"/>
            </a:lvl7pPr>
            <a:lvl8pPr marL="1598586" indent="0">
              <a:buNone/>
              <a:defRPr sz="800" b="1"/>
            </a:lvl8pPr>
            <a:lvl9pPr marL="1826955" indent="0">
              <a:buNone/>
              <a:defRPr sz="800" b="1"/>
            </a:lvl9pPr>
          </a:lstStyle>
          <a:p>
            <a:pPr lvl="0"/>
            <a:r>
              <a:rPr lang="en-US" smtClean="0"/>
              <a:t>Click to edit Master text styles</a:t>
            </a:r>
          </a:p>
        </p:txBody>
      </p:sp>
      <p:sp>
        <p:nvSpPr>
          <p:cNvPr id="4" name="Content Placeholder 3"/>
          <p:cNvSpPr>
            <a:spLocks noGrp="1"/>
          </p:cNvSpPr>
          <p:nvPr>
            <p:ph sz="half" idx="2"/>
          </p:nvPr>
        </p:nvSpPr>
        <p:spPr>
          <a:xfrm>
            <a:off x="756226" y="6782814"/>
            <a:ext cx="6681333" cy="12321672"/>
          </a:xfrm>
        </p:spPr>
        <p:txBody>
          <a:bodyPr/>
          <a:lstStyle>
            <a:lvl1pPr>
              <a:defRPr sz="1200"/>
            </a:lvl1pPr>
            <a:lvl2pPr>
              <a:defRPr sz="1000"/>
            </a:lvl2pPr>
            <a:lvl3pPr>
              <a:defRPr sz="900"/>
            </a:lvl3pPr>
            <a:lvl4pPr>
              <a:defRPr sz="800"/>
            </a:lvl4pPr>
            <a:lvl5pPr>
              <a:defRPr sz="800"/>
            </a:lvl5pPr>
            <a:lvl6pPr>
              <a:defRPr sz="800"/>
            </a:lvl6pPr>
            <a:lvl7pPr>
              <a:defRPr sz="800"/>
            </a:lvl7pPr>
            <a:lvl8pPr>
              <a:defRPr sz="800"/>
            </a:lvl8pPr>
            <a:lvl9pPr>
              <a:defRPr sz="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7682299" y="4787203"/>
            <a:ext cx="6684000" cy="1995610"/>
          </a:xfrm>
        </p:spPr>
        <p:txBody>
          <a:bodyPr anchor="b"/>
          <a:lstStyle>
            <a:lvl1pPr marL="0" indent="0">
              <a:buNone/>
              <a:defRPr sz="1200" b="1"/>
            </a:lvl1pPr>
            <a:lvl2pPr marL="228370" indent="0">
              <a:buNone/>
              <a:defRPr sz="1000" b="1"/>
            </a:lvl2pPr>
            <a:lvl3pPr marL="456738" indent="0">
              <a:buNone/>
              <a:defRPr sz="900" b="1"/>
            </a:lvl3pPr>
            <a:lvl4pPr marL="685108" indent="0">
              <a:buNone/>
              <a:defRPr sz="800" b="1"/>
            </a:lvl4pPr>
            <a:lvl5pPr marL="913478" indent="0">
              <a:buNone/>
              <a:defRPr sz="800" b="1"/>
            </a:lvl5pPr>
            <a:lvl6pPr marL="1141847" indent="0">
              <a:buNone/>
              <a:defRPr sz="800" b="1"/>
            </a:lvl6pPr>
            <a:lvl7pPr marL="1370216" indent="0">
              <a:buNone/>
              <a:defRPr sz="800" b="1"/>
            </a:lvl7pPr>
            <a:lvl8pPr marL="1598586" indent="0">
              <a:buNone/>
              <a:defRPr sz="800" b="1"/>
            </a:lvl8pPr>
            <a:lvl9pPr marL="1826955" indent="0">
              <a:buNone/>
              <a:defRPr sz="800" b="1"/>
            </a:lvl9pPr>
          </a:lstStyle>
          <a:p>
            <a:pPr lvl="0"/>
            <a:r>
              <a:rPr lang="en-US" smtClean="0"/>
              <a:t>Click to edit Master text styles</a:t>
            </a:r>
          </a:p>
        </p:txBody>
      </p:sp>
      <p:sp>
        <p:nvSpPr>
          <p:cNvPr id="6" name="Content Placeholder 5"/>
          <p:cNvSpPr>
            <a:spLocks noGrp="1"/>
          </p:cNvSpPr>
          <p:nvPr>
            <p:ph sz="quarter" idx="4"/>
          </p:nvPr>
        </p:nvSpPr>
        <p:spPr>
          <a:xfrm>
            <a:off x="7682299" y="6782814"/>
            <a:ext cx="6684000" cy="12321672"/>
          </a:xfrm>
        </p:spPr>
        <p:txBody>
          <a:bodyPr/>
          <a:lstStyle>
            <a:lvl1pPr>
              <a:defRPr sz="1200"/>
            </a:lvl1pPr>
            <a:lvl2pPr>
              <a:defRPr sz="1000"/>
            </a:lvl2pPr>
            <a:lvl3pPr>
              <a:defRPr sz="900"/>
            </a:lvl3pPr>
            <a:lvl4pPr>
              <a:defRPr sz="800"/>
            </a:lvl4pPr>
            <a:lvl5pPr>
              <a:defRPr sz="800"/>
            </a:lvl5pPr>
            <a:lvl6pPr>
              <a:defRPr sz="800"/>
            </a:lvl6pPr>
            <a:lvl7pPr>
              <a:defRPr sz="800"/>
            </a:lvl7pPr>
            <a:lvl8pPr>
              <a:defRPr sz="800"/>
            </a:lvl8pPr>
            <a:lvl9pPr>
              <a:defRPr sz="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310205128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Tree>
    <p:extLst>
      <p:ext uri="{BB962C8B-B14F-4D97-AF65-F5344CB8AC3E}">
        <p14:creationId xmlns:p14="http://schemas.microsoft.com/office/powerpoint/2010/main" val="164873279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65505336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56226" y="851625"/>
            <a:ext cx="4974822" cy="3623410"/>
          </a:xfrm>
        </p:spPr>
        <p:txBody>
          <a:bodyPr anchor="b"/>
          <a:lstStyle>
            <a:lvl1pPr algn="l">
              <a:defRPr sz="1000" b="1"/>
            </a:lvl1pPr>
          </a:lstStyle>
          <a:p>
            <a:r>
              <a:rPr lang="en-US" smtClean="0"/>
              <a:t>Click to edit Master title style</a:t>
            </a:r>
            <a:endParaRPr lang="en-GB"/>
          </a:p>
        </p:txBody>
      </p:sp>
      <p:sp>
        <p:nvSpPr>
          <p:cNvPr id="3" name="Content Placeholder 2"/>
          <p:cNvSpPr>
            <a:spLocks noGrp="1"/>
          </p:cNvSpPr>
          <p:nvPr>
            <p:ph idx="1"/>
          </p:nvPr>
        </p:nvSpPr>
        <p:spPr>
          <a:xfrm>
            <a:off x="5912436" y="851625"/>
            <a:ext cx="8453863" cy="18252861"/>
          </a:xfrm>
        </p:spPr>
        <p:txBody>
          <a:bodyPr/>
          <a:lstStyle>
            <a:lvl1pPr>
              <a:defRPr sz="1600"/>
            </a:lvl1pPr>
            <a:lvl2pPr>
              <a:defRPr sz="1400"/>
            </a:lvl2pPr>
            <a:lvl3pPr>
              <a:defRPr sz="1200"/>
            </a:lvl3pPr>
            <a:lvl4pPr>
              <a:defRPr sz="1000"/>
            </a:lvl4pPr>
            <a:lvl5pPr>
              <a:defRPr sz="1000"/>
            </a:lvl5pPr>
            <a:lvl6pPr>
              <a:defRPr sz="1000"/>
            </a:lvl6pPr>
            <a:lvl7pPr>
              <a:defRPr sz="1000"/>
            </a:lvl7pPr>
            <a:lvl8pPr>
              <a:defRPr sz="1000"/>
            </a:lvl8pPr>
            <a:lvl9pPr>
              <a:defRPr sz="1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756226" y="4475037"/>
            <a:ext cx="4974822" cy="14629450"/>
          </a:xfrm>
        </p:spPr>
        <p:txBody>
          <a:bodyPr/>
          <a:lstStyle>
            <a:lvl1pPr marL="0" indent="0">
              <a:buNone/>
              <a:defRPr sz="700"/>
            </a:lvl1pPr>
            <a:lvl2pPr marL="228370" indent="0">
              <a:buNone/>
              <a:defRPr sz="600"/>
            </a:lvl2pPr>
            <a:lvl3pPr marL="456738" indent="0">
              <a:buNone/>
              <a:defRPr sz="500"/>
            </a:lvl3pPr>
            <a:lvl4pPr marL="685108" indent="0">
              <a:buNone/>
              <a:defRPr sz="400"/>
            </a:lvl4pPr>
            <a:lvl5pPr marL="913478" indent="0">
              <a:buNone/>
              <a:defRPr sz="400"/>
            </a:lvl5pPr>
            <a:lvl6pPr marL="1141847" indent="0">
              <a:buNone/>
              <a:defRPr sz="400"/>
            </a:lvl6pPr>
            <a:lvl7pPr marL="1370216" indent="0">
              <a:buNone/>
              <a:defRPr sz="400"/>
            </a:lvl7pPr>
            <a:lvl8pPr marL="1598586" indent="0">
              <a:buNone/>
              <a:defRPr sz="400"/>
            </a:lvl8pPr>
            <a:lvl9pPr marL="1826955" indent="0">
              <a:buNone/>
              <a:defRPr sz="400"/>
            </a:lvl9pPr>
          </a:lstStyle>
          <a:p>
            <a:pPr lvl="0"/>
            <a:r>
              <a:rPr lang="en-US" smtClean="0"/>
              <a:t>Click to edit Master text styles</a:t>
            </a:r>
          </a:p>
        </p:txBody>
      </p:sp>
    </p:spTree>
    <p:extLst>
      <p:ext uri="{BB962C8B-B14F-4D97-AF65-F5344CB8AC3E}">
        <p14:creationId xmlns:p14="http://schemas.microsoft.com/office/powerpoint/2010/main" val="8348676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11986951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964222" y="14970857"/>
            <a:ext cx="9073382" cy="1767379"/>
          </a:xfrm>
        </p:spPr>
        <p:txBody>
          <a:bodyPr anchor="b"/>
          <a:lstStyle>
            <a:lvl1pPr algn="l">
              <a:defRPr sz="1000" b="1"/>
            </a:lvl1pPr>
          </a:lstStyle>
          <a:p>
            <a:r>
              <a:rPr lang="en-US" smtClean="0"/>
              <a:t>Click to edit Master title style</a:t>
            </a:r>
            <a:endParaRPr lang="en-GB"/>
          </a:p>
        </p:txBody>
      </p:sp>
      <p:sp>
        <p:nvSpPr>
          <p:cNvPr id="3" name="Picture Placeholder 2"/>
          <p:cNvSpPr>
            <a:spLocks noGrp="1"/>
          </p:cNvSpPr>
          <p:nvPr>
            <p:ph type="pic" idx="1"/>
          </p:nvPr>
        </p:nvSpPr>
        <p:spPr>
          <a:xfrm>
            <a:off x="2964222" y="1910734"/>
            <a:ext cx="9073382" cy="12831891"/>
          </a:xfrm>
        </p:spPr>
        <p:txBody>
          <a:bodyPr/>
          <a:lstStyle>
            <a:lvl1pPr marL="0" indent="0">
              <a:buNone/>
              <a:defRPr sz="1600"/>
            </a:lvl1pPr>
            <a:lvl2pPr marL="228370" indent="0">
              <a:buNone/>
              <a:defRPr sz="1400"/>
            </a:lvl2pPr>
            <a:lvl3pPr marL="456738" indent="0">
              <a:buNone/>
              <a:defRPr sz="1200"/>
            </a:lvl3pPr>
            <a:lvl4pPr marL="685108" indent="0">
              <a:buNone/>
              <a:defRPr sz="1000"/>
            </a:lvl4pPr>
            <a:lvl5pPr marL="913478" indent="0">
              <a:buNone/>
              <a:defRPr sz="1000"/>
            </a:lvl5pPr>
            <a:lvl6pPr marL="1141847" indent="0">
              <a:buNone/>
              <a:defRPr sz="1000"/>
            </a:lvl6pPr>
            <a:lvl7pPr marL="1370216" indent="0">
              <a:buNone/>
              <a:defRPr sz="1000"/>
            </a:lvl7pPr>
            <a:lvl8pPr marL="1598586" indent="0">
              <a:buNone/>
              <a:defRPr sz="1000"/>
            </a:lvl8pPr>
            <a:lvl9pPr marL="1826955" indent="0">
              <a:buNone/>
              <a:defRPr sz="1000"/>
            </a:lvl9pPr>
          </a:lstStyle>
          <a:p>
            <a:pPr lvl="0"/>
            <a:endParaRPr lang="en-GB" noProof="0" smtClean="0"/>
          </a:p>
        </p:txBody>
      </p:sp>
      <p:sp>
        <p:nvSpPr>
          <p:cNvPr id="4" name="Text Placeholder 3"/>
          <p:cNvSpPr>
            <a:spLocks noGrp="1"/>
          </p:cNvSpPr>
          <p:nvPr>
            <p:ph type="body" sz="half" idx="2"/>
          </p:nvPr>
        </p:nvSpPr>
        <p:spPr>
          <a:xfrm>
            <a:off x="2964222" y="16738235"/>
            <a:ext cx="9073382" cy="2509604"/>
          </a:xfrm>
        </p:spPr>
        <p:txBody>
          <a:bodyPr/>
          <a:lstStyle>
            <a:lvl1pPr marL="0" indent="0">
              <a:buNone/>
              <a:defRPr sz="700"/>
            </a:lvl1pPr>
            <a:lvl2pPr marL="228370" indent="0">
              <a:buNone/>
              <a:defRPr sz="600"/>
            </a:lvl2pPr>
            <a:lvl3pPr marL="456738" indent="0">
              <a:buNone/>
              <a:defRPr sz="500"/>
            </a:lvl3pPr>
            <a:lvl4pPr marL="685108" indent="0">
              <a:buNone/>
              <a:defRPr sz="400"/>
            </a:lvl4pPr>
            <a:lvl5pPr marL="913478" indent="0">
              <a:buNone/>
              <a:defRPr sz="400"/>
            </a:lvl5pPr>
            <a:lvl6pPr marL="1141847" indent="0">
              <a:buNone/>
              <a:defRPr sz="400"/>
            </a:lvl6pPr>
            <a:lvl7pPr marL="1370216" indent="0">
              <a:buNone/>
              <a:defRPr sz="400"/>
            </a:lvl7pPr>
            <a:lvl8pPr marL="1598586" indent="0">
              <a:buNone/>
              <a:defRPr sz="400"/>
            </a:lvl8pPr>
            <a:lvl9pPr marL="1826955" indent="0">
              <a:buNone/>
              <a:defRPr sz="400"/>
            </a:lvl9pPr>
          </a:lstStyle>
          <a:p>
            <a:pPr lvl="0"/>
            <a:r>
              <a:rPr lang="en-US" smtClean="0"/>
              <a:t>Click to edit Master text styles</a:t>
            </a:r>
          </a:p>
        </p:txBody>
      </p:sp>
    </p:spTree>
    <p:extLst>
      <p:ext uri="{BB962C8B-B14F-4D97-AF65-F5344CB8AC3E}">
        <p14:creationId xmlns:p14="http://schemas.microsoft.com/office/powerpoint/2010/main" val="393168594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81095439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162675" y="827104"/>
            <a:ext cx="3613081" cy="20094746"/>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322763" y="827104"/>
            <a:ext cx="10775892" cy="20094746"/>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252738877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34342" y="6644178"/>
            <a:ext cx="12853846" cy="4583492"/>
          </a:xfrm>
        </p:spPr>
        <p:txBody>
          <a:bodyPr/>
          <a:lstStyle/>
          <a:p>
            <a:r>
              <a:rPr lang="en-US" smtClean="0"/>
              <a:t>Click to edit Master title style</a:t>
            </a:r>
            <a:endParaRPr lang="en-GB"/>
          </a:p>
        </p:txBody>
      </p:sp>
      <p:sp>
        <p:nvSpPr>
          <p:cNvPr id="3" name="Subtitle 2"/>
          <p:cNvSpPr>
            <a:spLocks noGrp="1"/>
          </p:cNvSpPr>
          <p:nvPr>
            <p:ph type="subTitle" idx="1"/>
          </p:nvPr>
        </p:nvSpPr>
        <p:spPr>
          <a:xfrm>
            <a:off x="2268679" y="12118904"/>
            <a:ext cx="10585168" cy="5466238"/>
          </a:xfrm>
        </p:spPr>
        <p:txBody>
          <a:bodyPr/>
          <a:lstStyle>
            <a:lvl1pPr marL="0" indent="0" algn="ctr">
              <a:buNone/>
              <a:defRPr/>
            </a:lvl1pPr>
            <a:lvl2pPr marL="228370" indent="0" algn="ctr">
              <a:buNone/>
              <a:defRPr/>
            </a:lvl2pPr>
            <a:lvl3pPr marL="456738" indent="0" algn="ctr">
              <a:buNone/>
              <a:defRPr/>
            </a:lvl3pPr>
            <a:lvl4pPr marL="685108" indent="0" algn="ctr">
              <a:buNone/>
              <a:defRPr/>
            </a:lvl4pPr>
            <a:lvl5pPr marL="913478" indent="0" algn="ctr">
              <a:buNone/>
              <a:defRPr/>
            </a:lvl5pPr>
            <a:lvl6pPr marL="1141847" indent="0" algn="ctr">
              <a:buNone/>
              <a:defRPr/>
            </a:lvl6pPr>
            <a:lvl7pPr marL="1370216" indent="0" algn="ctr">
              <a:buNone/>
              <a:defRPr/>
            </a:lvl7pPr>
            <a:lvl8pPr marL="1598586" indent="0" algn="ctr">
              <a:buNone/>
              <a:defRPr/>
            </a:lvl8pPr>
            <a:lvl9pPr marL="1826955" indent="0" algn="ctr">
              <a:buNone/>
              <a:defRPr/>
            </a:lvl9pPr>
          </a:lstStyle>
          <a:p>
            <a:r>
              <a:rPr lang="en-US" smtClean="0"/>
              <a:t>Click to edit Master subtitle style</a:t>
            </a:r>
            <a:endParaRPr lang="en-GB"/>
          </a:p>
        </p:txBody>
      </p:sp>
    </p:spTree>
    <p:extLst>
      <p:ext uri="{BB962C8B-B14F-4D97-AF65-F5344CB8AC3E}">
        <p14:creationId xmlns:p14="http://schemas.microsoft.com/office/powerpoint/2010/main" val="429169610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3580861422"/>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94357" y="13742931"/>
            <a:ext cx="12854513" cy="4247747"/>
          </a:xfrm>
        </p:spPr>
        <p:txBody>
          <a:bodyPr anchor="t"/>
          <a:lstStyle>
            <a:lvl1pPr algn="l">
              <a:defRPr sz="2000" b="1" cap="all"/>
            </a:lvl1pPr>
          </a:lstStyle>
          <a:p>
            <a:r>
              <a:rPr lang="en-US" smtClean="0"/>
              <a:t>Click to edit Master title style</a:t>
            </a:r>
            <a:endParaRPr lang="en-GB"/>
          </a:p>
        </p:txBody>
      </p:sp>
      <p:sp>
        <p:nvSpPr>
          <p:cNvPr id="3" name="Text Placeholder 2"/>
          <p:cNvSpPr>
            <a:spLocks noGrp="1"/>
          </p:cNvSpPr>
          <p:nvPr>
            <p:ph type="body" idx="1"/>
          </p:nvPr>
        </p:nvSpPr>
        <p:spPr>
          <a:xfrm>
            <a:off x="1194357" y="9064188"/>
            <a:ext cx="12854513" cy="4678746"/>
          </a:xfrm>
        </p:spPr>
        <p:txBody>
          <a:bodyPr anchor="b"/>
          <a:lstStyle>
            <a:lvl1pPr marL="0" indent="0">
              <a:buNone/>
              <a:defRPr sz="1000"/>
            </a:lvl1pPr>
            <a:lvl2pPr marL="228370" indent="0">
              <a:buNone/>
              <a:defRPr sz="900"/>
            </a:lvl2pPr>
            <a:lvl3pPr marL="456738" indent="0">
              <a:buNone/>
              <a:defRPr sz="800"/>
            </a:lvl3pPr>
            <a:lvl4pPr marL="685108" indent="0">
              <a:buNone/>
              <a:defRPr sz="700"/>
            </a:lvl4pPr>
            <a:lvl5pPr marL="913478" indent="0">
              <a:buNone/>
              <a:defRPr sz="700"/>
            </a:lvl5pPr>
            <a:lvl6pPr marL="1141847" indent="0">
              <a:buNone/>
              <a:defRPr sz="700"/>
            </a:lvl6pPr>
            <a:lvl7pPr marL="1370216" indent="0">
              <a:buNone/>
              <a:defRPr sz="700"/>
            </a:lvl7pPr>
            <a:lvl8pPr marL="1598586" indent="0">
              <a:buNone/>
              <a:defRPr sz="700"/>
            </a:lvl8pPr>
            <a:lvl9pPr marL="1826955" indent="0">
              <a:buNone/>
              <a:defRPr sz="700"/>
            </a:lvl9pPr>
          </a:lstStyle>
          <a:p>
            <a:pPr lvl="0"/>
            <a:r>
              <a:rPr lang="en-US" smtClean="0"/>
              <a:t>Click to edit Master text styles</a:t>
            </a:r>
          </a:p>
        </p:txBody>
      </p:sp>
    </p:spTree>
    <p:extLst>
      <p:ext uri="{BB962C8B-B14F-4D97-AF65-F5344CB8AC3E}">
        <p14:creationId xmlns:p14="http://schemas.microsoft.com/office/powerpoint/2010/main" val="3473600862"/>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238739" y="3121681"/>
            <a:ext cx="7236165" cy="17800170"/>
          </a:xfrm>
        </p:spPr>
        <p:txBody>
          <a:bodyPr/>
          <a:lstStyle>
            <a:lvl1pPr>
              <a:defRPr sz="1400"/>
            </a:lvl1pPr>
            <a:lvl2pPr>
              <a:defRPr sz="1200"/>
            </a:lvl2pPr>
            <a:lvl3pPr>
              <a:defRPr sz="1000"/>
            </a:lvl3pPr>
            <a:lvl4pPr>
              <a:defRPr sz="900"/>
            </a:lvl4pPr>
            <a:lvl5pPr>
              <a:defRPr sz="900"/>
            </a:lvl5pPr>
            <a:lvl6pPr>
              <a:defRPr sz="900"/>
            </a:lvl6pPr>
            <a:lvl7pPr>
              <a:defRPr sz="900"/>
            </a:lvl7pPr>
            <a:lvl8pPr>
              <a:defRPr sz="900"/>
            </a:lvl8pPr>
            <a:lvl9pPr>
              <a:defRPr sz="9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7538923" y="3121681"/>
            <a:ext cx="7236832" cy="17800170"/>
          </a:xfrm>
        </p:spPr>
        <p:txBody>
          <a:bodyPr/>
          <a:lstStyle>
            <a:lvl1pPr>
              <a:defRPr sz="1400"/>
            </a:lvl1pPr>
            <a:lvl2pPr>
              <a:defRPr sz="1200"/>
            </a:lvl2pPr>
            <a:lvl3pPr>
              <a:defRPr sz="1000"/>
            </a:lvl3pPr>
            <a:lvl4pPr>
              <a:defRPr sz="900"/>
            </a:lvl4pPr>
            <a:lvl5pPr>
              <a:defRPr sz="900"/>
            </a:lvl5pPr>
            <a:lvl6pPr>
              <a:defRPr sz="900"/>
            </a:lvl6pPr>
            <a:lvl7pPr>
              <a:defRPr sz="900"/>
            </a:lvl7pPr>
            <a:lvl8pPr>
              <a:defRPr sz="900"/>
            </a:lvl8pPr>
            <a:lvl9pPr>
              <a:defRPr sz="9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1935118680"/>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756228" y="856339"/>
            <a:ext cx="13610072" cy="3564938"/>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756226" y="4787203"/>
            <a:ext cx="6681333" cy="1995610"/>
          </a:xfrm>
        </p:spPr>
        <p:txBody>
          <a:bodyPr anchor="b"/>
          <a:lstStyle>
            <a:lvl1pPr marL="0" indent="0">
              <a:buNone/>
              <a:defRPr sz="1200" b="1"/>
            </a:lvl1pPr>
            <a:lvl2pPr marL="228370" indent="0">
              <a:buNone/>
              <a:defRPr sz="1000" b="1"/>
            </a:lvl2pPr>
            <a:lvl3pPr marL="456738" indent="0">
              <a:buNone/>
              <a:defRPr sz="900" b="1"/>
            </a:lvl3pPr>
            <a:lvl4pPr marL="685108" indent="0">
              <a:buNone/>
              <a:defRPr sz="800" b="1"/>
            </a:lvl4pPr>
            <a:lvl5pPr marL="913478" indent="0">
              <a:buNone/>
              <a:defRPr sz="800" b="1"/>
            </a:lvl5pPr>
            <a:lvl6pPr marL="1141847" indent="0">
              <a:buNone/>
              <a:defRPr sz="800" b="1"/>
            </a:lvl6pPr>
            <a:lvl7pPr marL="1370216" indent="0">
              <a:buNone/>
              <a:defRPr sz="800" b="1"/>
            </a:lvl7pPr>
            <a:lvl8pPr marL="1598586" indent="0">
              <a:buNone/>
              <a:defRPr sz="800" b="1"/>
            </a:lvl8pPr>
            <a:lvl9pPr marL="1826955" indent="0">
              <a:buNone/>
              <a:defRPr sz="800" b="1"/>
            </a:lvl9pPr>
          </a:lstStyle>
          <a:p>
            <a:pPr lvl="0"/>
            <a:r>
              <a:rPr lang="en-US" smtClean="0"/>
              <a:t>Click to edit Master text styles</a:t>
            </a:r>
          </a:p>
        </p:txBody>
      </p:sp>
      <p:sp>
        <p:nvSpPr>
          <p:cNvPr id="4" name="Content Placeholder 3"/>
          <p:cNvSpPr>
            <a:spLocks noGrp="1"/>
          </p:cNvSpPr>
          <p:nvPr>
            <p:ph sz="half" idx="2"/>
          </p:nvPr>
        </p:nvSpPr>
        <p:spPr>
          <a:xfrm>
            <a:off x="756226" y="6782814"/>
            <a:ext cx="6681333" cy="12321672"/>
          </a:xfrm>
        </p:spPr>
        <p:txBody>
          <a:bodyPr/>
          <a:lstStyle>
            <a:lvl1pPr>
              <a:defRPr sz="1200"/>
            </a:lvl1pPr>
            <a:lvl2pPr>
              <a:defRPr sz="1000"/>
            </a:lvl2pPr>
            <a:lvl3pPr>
              <a:defRPr sz="900"/>
            </a:lvl3pPr>
            <a:lvl4pPr>
              <a:defRPr sz="800"/>
            </a:lvl4pPr>
            <a:lvl5pPr>
              <a:defRPr sz="800"/>
            </a:lvl5pPr>
            <a:lvl6pPr>
              <a:defRPr sz="800"/>
            </a:lvl6pPr>
            <a:lvl7pPr>
              <a:defRPr sz="800"/>
            </a:lvl7pPr>
            <a:lvl8pPr>
              <a:defRPr sz="800"/>
            </a:lvl8pPr>
            <a:lvl9pPr>
              <a:defRPr sz="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7682299" y="4787203"/>
            <a:ext cx="6684000" cy="1995610"/>
          </a:xfrm>
        </p:spPr>
        <p:txBody>
          <a:bodyPr anchor="b"/>
          <a:lstStyle>
            <a:lvl1pPr marL="0" indent="0">
              <a:buNone/>
              <a:defRPr sz="1200" b="1"/>
            </a:lvl1pPr>
            <a:lvl2pPr marL="228370" indent="0">
              <a:buNone/>
              <a:defRPr sz="1000" b="1"/>
            </a:lvl2pPr>
            <a:lvl3pPr marL="456738" indent="0">
              <a:buNone/>
              <a:defRPr sz="900" b="1"/>
            </a:lvl3pPr>
            <a:lvl4pPr marL="685108" indent="0">
              <a:buNone/>
              <a:defRPr sz="800" b="1"/>
            </a:lvl4pPr>
            <a:lvl5pPr marL="913478" indent="0">
              <a:buNone/>
              <a:defRPr sz="800" b="1"/>
            </a:lvl5pPr>
            <a:lvl6pPr marL="1141847" indent="0">
              <a:buNone/>
              <a:defRPr sz="800" b="1"/>
            </a:lvl6pPr>
            <a:lvl7pPr marL="1370216" indent="0">
              <a:buNone/>
              <a:defRPr sz="800" b="1"/>
            </a:lvl7pPr>
            <a:lvl8pPr marL="1598586" indent="0">
              <a:buNone/>
              <a:defRPr sz="800" b="1"/>
            </a:lvl8pPr>
            <a:lvl9pPr marL="1826955" indent="0">
              <a:buNone/>
              <a:defRPr sz="800" b="1"/>
            </a:lvl9pPr>
          </a:lstStyle>
          <a:p>
            <a:pPr lvl="0"/>
            <a:r>
              <a:rPr lang="en-US" smtClean="0"/>
              <a:t>Click to edit Master text styles</a:t>
            </a:r>
          </a:p>
        </p:txBody>
      </p:sp>
      <p:sp>
        <p:nvSpPr>
          <p:cNvPr id="6" name="Content Placeholder 5"/>
          <p:cNvSpPr>
            <a:spLocks noGrp="1"/>
          </p:cNvSpPr>
          <p:nvPr>
            <p:ph sz="quarter" idx="4"/>
          </p:nvPr>
        </p:nvSpPr>
        <p:spPr>
          <a:xfrm>
            <a:off x="7682299" y="6782814"/>
            <a:ext cx="6684000" cy="12321672"/>
          </a:xfrm>
        </p:spPr>
        <p:txBody>
          <a:bodyPr/>
          <a:lstStyle>
            <a:lvl1pPr>
              <a:defRPr sz="1200"/>
            </a:lvl1pPr>
            <a:lvl2pPr>
              <a:defRPr sz="1000"/>
            </a:lvl2pPr>
            <a:lvl3pPr>
              <a:defRPr sz="900"/>
            </a:lvl3pPr>
            <a:lvl4pPr>
              <a:defRPr sz="800"/>
            </a:lvl4pPr>
            <a:lvl5pPr>
              <a:defRPr sz="800"/>
            </a:lvl5pPr>
            <a:lvl6pPr>
              <a:defRPr sz="800"/>
            </a:lvl6pPr>
            <a:lvl7pPr>
              <a:defRPr sz="800"/>
            </a:lvl7pPr>
            <a:lvl8pPr>
              <a:defRPr sz="800"/>
            </a:lvl8pPr>
            <a:lvl9pPr>
              <a:defRPr sz="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3193204016"/>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Tree>
    <p:extLst>
      <p:ext uri="{BB962C8B-B14F-4D97-AF65-F5344CB8AC3E}">
        <p14:creationId xmlns:p14="http://schemas.microsoft.com/office/powerpoint/2010/main" val="2939628264"/>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0845703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94357" y="13742931"/>
            <a:ext cx="12854513" cy="4247747"/>
          </a:xfrm>
        </p:spPr>
        <p:txBody>
          <a:bodyPr anchor="t"/>
          <a:lstStyle>
            <a:lvl1pPr algn="l">
              <a:defRPr sz="2000" b="1" cap="all"/>
            </a:lvl1pPr>
          </a:lstStyle>
          <a:p>
            <a:r>
              <a:rPr lang="en-US" smtClean="0"/>
              <a:t>Click to edit Master title style</a:t>
            </a:r>
            <a:endParaRPr lang="en-GB"/>
          </a:p>
        </p:txBody>
      </p:sp>
      <p:sp>
        <p:nvSpPr>
          <p:cNvPr id="3" name="Text Placeholder 2"/>
          <p:cNvSpPr>
            <a:spLocks noGrp="1"/>
          </p:cNvSpPr>
          <p:nvPr>
            <p:ph type="body" idx="1"/>
          </p:nvPr>
        </p:nvSpPr>
        <p:spPr>
          <a:xfrm>
            <a:off x="1194357" y="9064188"/>
            <a:ext cx="12854513" cy="4678746"/>
          </a:xfrm>
        </p:spPr>
        <p:txBody>
          <a:bodyPr anchor="b"/>
          <a:lstStyle>
            <a:lvl1pPr marL="0" indent="0">
              <a:buNone/>
              <a:defRPr sz="1000"/>
            </a:lvl1pPr>
            <a:lvl2pPr marL="228370" indent="0">
              <a:buNone/>
              <a:defRPr sz="900"/>
            </a:lvl2pPr>
            <a:lvl3pPr marL="456738" indent="0">
              <a:buNone/>
              <a:defRPr sz="800"/>
            </a:lvl3pPr>
            <a:lvl4pPr marL="685108" indent="0">
              <a:buNone/>
              <a:defRPr sz="700"/>
            </a:lvl4pPr>
            <a:lvl5pPr marL="913478" indent="0">
              <a:buNone/>
              <a:defRPr sz="700"/>
            </a:lvl5pPr>
            <a:lvl6pPr marL="1141847" indent="0">
              <a:buNone/>
              <a:defRPr sz="700"/>
            </a:lvl6pPr>
            <a:lvl7pPr marL="1370216" indent="0">
              <a:buNone/>
              <a:defRPr sz="700"/>
            </a:lvl7pPr>
            <a:lvl8pPr marL="1598586" indent="0">
              <a:buNone/>
              <a:defRPr sz="700"/>
            </a:lvl8pPr>
            <a:lvl9pPr marL="1826955" indent="0">
              <a:buNone/>
              <a:defRPr sz="700"/>
            </a:lvl9pPr>
          </a:lstStyle>
          <a:p>
            <a:pPr lvl="0"/>
            <a:r>
              <a:rPr lang="en-US" smtClean="0"/>
              <a:t>Click to edit Master text styles</a:t>
            </a:r>
          </a:p>
        </p:txBody>
      </p:sp>
    </p:spTree>
    <p:extLst>
      <p:ext uri="{BB962C8B-B14F-4D97-AF65-F5344CB8AC3E}">
        <p14:creationId xmlns:p14="http://schemas.microsoft.com/office/powerpoint/2010/main" val="2408352229"/>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56226" y="851625"/>
            <a:ext cx="4974822" cy="3623410"/>
          </a:xfrm>
        </p:spPr>
        <p:txBody>
          <a:bodyPr anchor="b"/>
          <a:lstStyle>
            <a:lvl1pPr algn="l">
              <a:defRPr sz="1000" b="1"/>
            </a:lvl1pPr>
          </a:lstStyle>
          <a:p>
            <a:r>
              <a:rPr lang="en-US" smtClean="0"/>
              <a:t>Click to edit Master title style</a:t>
            </a:r>
            <a:endParaRPr lang="en-GB"/>
          </a:p>
        </p:txBody>
      </p:sp>
      <p:sp>
        <p:nvSpPr>
          <p:cNvPr id="3" name="Content Placeholder 2"/>
          <p:cNvSpPr>
            <a:spLocks noGrp="1"/>
          </p:cNvSpPr>
          <p:nvPr>
            <p:ph idx="1"/>
          </p:nvPr>
        </p:nvSpPr>
        <p:spPr>
          <a:xfrm>
            <a:off x="5912436" y="851625"/>
            <a:ext cx="8453863" cy="18252861"/>
          </a:xfrm>
        </p:spPr>
        <p:txBody>
          <a:bodyPr/>
          <a:lstStyle>
            <a:lvl1pPr>
              <a:defRPr sz="1600"/>
            </a:lvl1pPr>
            <a:lvl2pPr>
              <a:defRPr sz="1400"/>
            </a:lvl2pPr>
            <a:lvl3pPr>
              <a:defRPr sz="1200"/>
            </a:lvl3pPr>
            <a:lvl4pPr>
              <a:defRPr sz="1000"/>
            </a:lvl4pPr>
            <a:lvl5pPr>
              <a:defRPr sz="1000"/>
            </a:lvl5pPr>
            <a:lvl6pPr>
              <a:defRPr sz="1000"/>
            </a:lvl6pPr>
            <a:lvl7pPr>
              <a:defRPr sz="1000"/>
            </a:lvl7pPr>
            <a:lvl8pPr>
              <a:defRPr sz="1000"/>
            </a:lvl8pPr>
            <a:lvl9pPr>
              <a:defRPr sz="1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756226" y="4475037"/>
            <a:ext cx="4974822" cy="14629450"/>
          </a:xfrm>
        </p:spPr>
        <p:txBody>
          <a:bodyPr/>
          <a:lstStyle>
            <a:lvl1pPr marL="0" indent="0">
              <a:buNone/>
              <a:defRPr sz="700"/>
            </a:lvl1pPr>
            <a:lvl2pPr marL="228370" indent="0">
              <a:buNone/>
              <a:defRPr sz="600"/>
            </a:lvl2pPr>
            <a:lvl3pPr marL="456738" indent="0">
              <a:buNone/>
              <a:defRPr sz="500"/>
            </a:lvl3pPr>
            <a:lvl4pPr marL="685108" indent="0">
              <a:buNone/>
              <a:defRPr sz="400"/>
            </a:lvl4pPr>
            <a:lvl5pPr marL="913478" indent="0">
              <a:buNone/>
              <a:defRPr sz="400"/>
            </a:lvl5pPr>
            <a:lvl6pPr marL="1141847" indent="0">
              <a:buNone/>
              <a:defRPr sz="400"/>
            </a:lvl6pPr>
            <a:lvl7pPr marL="1370216" indent="0">
              <a:buNone/>
              <a:defRPr sz="400"/>
            </a:lvl7pPr>
            <a:lvl8pPr marL="1598586" indent="0">
              <a:buNone/>
              <a:defRPr sz="400"/>
            </a:lvl8pPr>
            <a:lvl9pPr marL="1826955" indent="0">
              <a:buNone/>
              <a:defRPr sz="400"/>
            </a:lvl9pPr>
          </a:lstStyle>
          <a:p>
            <a:pPr lvl="0"/>
            <a:r>
              <a:rPr lang="en-US" smtClean="0"/>
              <a:t>Click to edit Master text styles</a:t>
            </a:r>
          </a:p>
        </p:txBody>
      </p:sp>
    </p:spTree>
    <p:extLst>
      <p:ext uri="{BB962C8B-B14F-4D97-AF65-F5344CB8AC3E}">
        <p14:creationId xmlns:p14="http://schemas.microsoft.com/office/powerpoint/2010/main" val="1792194336"/>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964222" y="14970857"/>
            <a:ext cx="9073382" cy="1767379"/>
          </a:xfrm>
        </p:spPr>
        <p:txBody>
          <a:bodyPr anchor="b"/>
          <a:lstStyle>
            <a:lvl1pPr algn="l">
              <a:defRPr sz="1000" b="1"/>
            </a:lvl1pPr>
          </a:lstStyle>
          <a:p>
            <a:r>
              <a:rPr lang="en-US" smtClean="0"/>
              <a:t>Click to edit Master title style</a:t>
            </a:r>
            <a:endParaRPr lang="en-GB"/>
          </a:p>
        </p:txBody>
      </p:sp>
      <p:sp>
        <p:nvSpPr>
          <p:cNvPr id="3" name="Picture Placeholder 2"/>
          <p:cNvSpPr>
            <a:spLocks noGrp="1"/>
          </p:cNvSpPr>
          <p:nvPr>
            <p:ph type="pic" idx="1"/>
          </p:nvPr>
        </p:nvSpPr>
        <p:spPr>
          <a:xfrm>
            <a:off x="2964222" y="1910734"/>
            <a:ext cx="9073382" cy="12831891"/>
          </a:xfrm>
        </p:spPr>
        <p:txBody>
          <a:bodyPr/>
          <a:lstStyle>
            <a:lvl1pPr marL="0" indent="0">
              <a:buNone/>
              <a:defRPr sz="1600"/>
            </a:lvl1pPr>
            <a:lvl2pPr marL="228370" indent="0">
              <a:buNone/>
              <a:defRPr sz="1400"/>
            </a:lvl2pPr>
            <a:lvl3pPr marL="456738" indent="0">
              <a:buNone/>
              <a:defRPr sz="1200"/>
            </a:lvl3pPr>
            <a:lvl4pPr marL="685108" indent="0">
              <a:buNone/>
              <a:defRPr sz="1000"/>
            </a:lvl4pPr>
            <a:lvl5pPr marL="913478" indent="0">
              <a:buNone/>
              <a:defRPr sz="1000"/>
            </a:lvl5pPr>
            <a:lvl6pPr marL="1141847" indent="0">
              <a:buNone/>
              <a:defRPr sz="1000"/>
            </a:lvl6pPr>
            <a:lvl7pPr marL="1370216" indent="0">
              <a:buNone/>
              <a:defRPr sz="1000"/>
            </a:lvl7pPr>
            <a:lvl8pPr marL="1598586" indent="0">
              <a:buNone/>
              <a:defRPr sz="1000"/>
            </a:lvl8pPr>
            <a:lvl9pPr marL="1826955" indent="0">
              <a:buNone/>
              <a:defRPr sz="1000"/>
            </a:lvl9pPr>
          </a:lstStyle>
          <a:p>
            <a:pPr lvl="0"/>
            <a:endParaRPr lang="en-GB" noProof="0" smtClean="0"/>
          </a:p>
        </p:txBody>
      </p:sp>
      <p:sp>
        <p:nvSpPr>
          <p:cNvPr id="4" name="Text Placeholder 3"/>
          <p:cNvSpPr>
            <a:spLocks noGrp="1"/>
          </p:cNvSpPr>
          <p:nvPr>
            <p:ph type="body" sz="half" idx="2"/>
          </p:nvPr>
        </p:nvSpPr>
        <p:spPr>
          <a:xfrm>
            <a:off x="2964222" y="16738235"/>
            <a:ext cx="9073382" cy="2509604"/>
          </a:xfrm>
        </p:spPr>
        <p:txBody>
          <a:bodyPr/>
          <a:lstStyle>
            <a:lvl1pPr marL="0" indent="0">
              <a:buNone/>
              <a:defRPr sz="700"/>
            </a:lvl1pPr>
            <a:lvl2pPr marL="228370" indent="0">
              <a:buNone/>
              <a:defRPr sz="600"/>
            </a:lvl2pPr>
            <a:lvl3pPr marL="456738" indent="0">
              <a:buNone/>
              <a:defRPr sz="500"/>
            </a:lvl3pPr>
            <a:lvl4pPr marL="685108" indent="0">
              <a:buNone/>
              <a:defRPr sz="400"/>
            </a:lvl4pPr>
            <a:lvl5pPr marL="913478" indent="0">
              <a:buNone/>
              <a:defRPr sz="400"/>
            </a:lvl5pPr>
            <a:lvl6pPr marL="1141847" indent="0">
              <a:buNone/>
              <a:defRPr sz="400"/>
            </a:lvl6pPr>
            <a:lvl7pPr marL="1370216" indent="0">
              <a:buNone/>
              <a:defRPr sz="400"/>
            </a:lvl7pPr>
            <a:lvl8pPr marL="1598586" indent="0">
              <a:buNone/>
              <a:defRPr sz="400"/>
            </a:lvl8pPr>
            <a:lvl9pPr marL="1826955" indent="0">
              <a:buNone/>
              <a:defRPr sz="400"/>
            </a:lvl9pPr>
          </a:lstStyle>
          <a:p>
            <a:pPr lvl="0"/>
            <a:r>
              <a:rPr lang="en-US" smtClean="0"/>
              <a:t>Click to edit Master text styles</a:t>
            </a:r>
          </a:p>
        </p:txBody>
      </p:sp>
    </p:spTree>
    <p:extLst>
      <p:ext uri="{BB962C8B-B14F-4D97-AF65-F5344CB8AC3E}">
        <p14:creationId xmlns:p14="http://schemas.microsoft.com/office/powerpoint/2010/main" val="4270482569"/>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3035436343"/>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142001" y="827104"/>
            <a:ext cx="3633754" cy="20094746"/>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238739" y="827104"/>
            <a:ext cx="10839243" cy="20094746"/>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704147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330768" y="3116023"/>
            <a:ext cx="2291352" cy="17802999"/>
          </a:xfrm>
        </p:spPr>
        <p:txBody>
          <a:bodyPr/>
          <a:lstStyle>
            <a:lvl1pPr>
              <a:defRPr sz="1400"/>
            </a:lvl1pPr>
            <a:lvl2pPr>
              <a:defRPr sz="1200"/>
            </a:lvl2pPr>
            <a:lvl3pPr>
              <a:defRPr sz="1000"/>
            </a:lvl3pPr>
            <a:lvl4pPr>
              <a:defRPr sz="900"/>
            </a:lvl4pPr>
            <a:lvl5pPr>
              <a:defRPr sz="900"/>
            </a:lvl5pPr>
            <a:lvl6pPr>
              <a:defRPr sz="900"/>
            </a:lvl6pPr>
            <a:lvl7pPr>
              <a:defRPr sz="900"/>
            </a:lvl7pPr>
            <a:lvl8pPr>
              <a:defRPr sz="900"/>
            </a:lvl8pPr>
            <a:lvl9pPr>
              <a:defRPr sz="9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2686138" y="3116023"/>
            <a:ext cx="2292019" cy="17802999"/>
          </a:xfrm>
        </p:spPr>
        <p:txBody>
          <a:bodyPr/>
          <a:lstStyle>
            <a:lvl1pPr>
              <a:defRPr sz="1400"/>
            </a:lvl1pPr>
            <a:lvl2pPr>
              <a:defRPr sz="1200"/>
            </a:lvl2pPr>
            <a:lvl3pPr>
              <a:defRPr sz="1000"/>
            </a:lvl3pPr>
            <a:lvl4pPr>
              <a:defRPr sz="900"/>
            </a:lvl4pPr>
            <a:lvl5pPr>
              <a:defRPr sz="900"/>
            </a:lvl5pPr>
            <a:lvl6pPr>
              <a:defRPr sz="900"/>
            </a:lvl6pPr>
            <a:lvl7pPr>
              <a:defRPr sz="900"/>
            </a:lvl7pPr>
            <a:lvl8pPr>
              <a:defRPr sz="900"/>
            </a:lvl8pPr>
            <a:lvl9pPr>
              <a:defRPr sz="9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13754550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756228" y="856339"/>
            <a:ext cx="13610072" cy="3564938"/>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756226" y="4787203"/>
            <a:ext cx="6681333" cy="1995610"/>
          </a:xfrm>
        </p:spPr>
        <p:txBody>
          <a:bodyPr anchor="b"/>
          <a:lstStyle>
            <a:lvl1pPr marL="0" indent="0">
              <a:buNone/>
              <a:defRPr sz="1200" b="1"/>
            </a:lvl1pPr>
            <a:lvl2pPr marL="228370" indent="0">
              <a:buNone/>
              <a:defRPr sz="1000" b="1"/>
            </a:lvl2pPr>
            <a:lvl3pPr marL="456738" indent="0">
              <a:buNone/>
              <a:defRPr sz="900" b="1"/>
            </a:lvl3pPr>
            <a:lvl4pPr marL="685108" indent="0">
              <a:buNone/>
              <a:defRPr sz="800" b="1"/>
            </a:lvl4pPr>
            <a:lvl5pPr marL="913478" indent="0">
              <a:buNone/>
              <a:defRPr sz="800" b="1"/>
            </a:lvl5pPr>
            <a:lvl6pPr marL="1141847" indent="0">
              <a:buNone/>
              <a:defRPr sz="800" b="1"/>
            </a:lvl6pPr>
            <a:lvl7pPr marL="1370216" indent="0">
              <a:buNone/>
              <a:defRPr sz="800" b="1"/>
            </a:lvl7pPr>
            <a:lvl8pPr marL="1598586" indent="0">
              <a:buNone/>
              <a:defRPr sz="800" b="1"/>
            </a:lvl8pPr>
            <a:lvl9pPr marL="1826955" indent="0">
              <a:buNone/>
              <a:defRPr sz="800" b="1"/>
            </a:lvl9pPr>
          </a:lstStyle>
          <a:p>
            <a:pPr lvl="0"/>
            <a:r>
              <a:rPr lang="en-US" smtClean="0"/>
              <a:t>Click to edit Master text styles</a:t>
            </a:r>
          </a:p>
        </p:txBody>
      </p:sp>
      <p:sp>
        <p:nvSpPr>
          <p:cNvPr id="4" name="Content Placeholder 3"/>
          <p:cNvSpPr>
            <a:spLocks noGrp="1"/>
          </p:cNvSpPr>
          <p:nvPr>
            <p:ph sz="half" idx="2"/>
          </p:nvPr>
        </p:nvSpPr>
        <p:spPr>
          <a:xfrm>
            <a:off x="756226" y="6782814"/>
            <a:ext cx="6681333" cy="12321672"/>
          </a:xfrm>
        </p:spPr>
        <p:txBody>
          <a:bodyPr/>
          <a:lstStyle>
            <a:lvl1pPr>
              <a:defRPr sz="1200"/>
            </a:lvl1pPr>
            <a:lvl2pPr>
              <a:defRPr sz="1000"/>
            </a:lvl2pPr>
            <a:lvl3pPr>
              <a:defRPr sz="900"/>
            </a:lvl3pPr>
            <a:lvl4pPr>
              <a:defRPr sz="800"/>
            </a:lvl4pPr>
            <a:lvl5pPr>
              <a:defRPr sz="800"/>
            </a:lvl5pPr>
            <a:lvl6pPr>
              <a:defRPr sz="800"/>
            </a:lvl6pPr>
            <a:lvl7pPr>
              <a:defRPr sz="800"/>
            </a:lvl7pPr>
            <a:lvl8pPr>
              <a:defRPr sz="800"/>
            </a:lvl8pPr>
            <a:lvl9pPr>
              <a:defRPr sz="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7682299" y="4787203"/>
            <a:ext cx="6684000" cy="1995610"/>
          </a:xfrm>
        </p:spPr>
        <p:txBody>
          <a:bodyPr anchor="b"/>
          <a:lstStyle>
            <a:lvl1pPr marL="0" indent="0">
              <a:buNone/>
              <a:defRPr sz="1200" b="1"/>
            </a:lvl1pPr>
            <a:lvl2pPr marL="228370" indent="0">
              <a:buNone/>
              <a:defRPr sz="1000" b="1"/>
            </a:lvl2pPr>
            <a:lvl3pPr marL="456738" indent="0">
              <a:buNone/>
              <a:defRPr sz="900" b="1"/>
            </a:lvl3pPr>
            <a:lvl4pPr marL="685108" indent="0">
              <a:buNone/>
              <a:defRPr sz="800" b="1"/>
            </a:lvl4pPr>
            <a:lvl5pPr marL="913478" indent="0">
              <a:buNone/>
              <a:defRPr sz="800" b="1"/>
            </a:lvl5pPr>
            <a:lvl6pPr marL="1141847" indent="0">
              <a:buNone/>
              <a:defRPr sz="800" b="1"/>
            </a:lvl6pPr>
            <a:lvl7pPr marL="1370216" indent="0">
              <a:buNone/>
              <a:defRPr sz="800" b="1"/>
            </a:lvl7pPr>
            <a:lvl8pPr marL="1598586" indent="0">
              <a:buNone/>
              <a:defRPr sz="800" b="1"/>
            </a:lvl8pPr>
            <a:lvl9pPr marL="1826955" indent="0">
              <a:buNone/>
              <a:defRPr sz="800" b="1"/>
            </a:lvl9pPr>
          </a:lstStyle>
          <a:p>
            <a:pPr lvl="0"/>
            <a:r>
              <a:rPr lang="en-US" smtClean="0"/>
              <a:t>Click to edit Master text styles</a:t>
            </a:r>
          </a:p>
        </p:txBody>
      </p:sp>
      <p:sp>
        <p:nvSpPr>
          <p:cNvPr id="6" name="Content Placeholder 5"/>
          <p:cNvSpPr>
            <a:spLocks noGrp="1"/>
          </p:cNvSpPr>
          <p:nvPr>
            <p:ph sz="quarter" idx="4"/>
          </p:nvPr>
        </p:nvSpPr>
        <p:spPr>
          <a:xfrm>
            <a:off x="7682299" y="6782814"/>
            <a:ext cx="6684000" cy="12321672"/>
          </a:xfrm>
        </p:spPr>
        <p:txBody>
          <a:bodyPr/>
          <a:lstStyle>
            <a:lvl1pPr>
              <a:defRPr sz="1200"/>
            </a:lvl1pPr>
            <a:lvl2pPr>
              <a:defRPr sz="1000"/>
            </a:lvl2pPr>
            <a:lvl3pPr>
              <a:defRPr sz="900"/>
            </a:lvl3pPr>
            <a:lvl4pPr>
              <a:defRPr sz="800"/>
            </a:lvl4pPr>
            <a:lvl5pPr>
              <a:defRPr sz="800"/>
            </a:lvl5pPr>
            <a:lvl6pPr>
              <a:defRPr sz="800"/>
            </a:lvl6pPr>
            <a:lvl7pPr>
              <a:defRPr sz="800"/>
            </a:lvl7pPr>
            <a:lvl8pPr>
              <a:defRPr sz="800"/>
            </a:lvl8pPr>
            <a:lvl9pPr>
              <a:defRPr sz="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38235294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Tree>
    <p:extLst>
      <p:ext uri="{BB962C8B-B14F-4D97-AF65-F5344CB8AC3E}">
        <p14:creationId xmlns:p14="http://schemas.microsoft.com/office/powerpoint/2010/main" val="3641456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8483602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56226" y="851625"/>
            <a:ext cx="4974822" cy="3623410"/>
          </a:xfrm>
        </p:spPr>
        <p:txBody>
          <a:bodyPr anchor="b"/>
          <a:lstStyle>
            <a:lvl1pPr algn="l">
              <a:defRPr sz="1000" b="1"/>
            </a:lvl1pPr>
          </a:lstStyle>
          <a:p>
            <a:r>
              <a:rPr lang="en-US" smtClean="0"/>
              <a:t>Click to edit Master title style</a:t>
            </a:r>
            <a:endParaRPr lang="en-GB"/>
          </a:p>
        </p:txBody>
      </p:sp>
      <p:sp>
        <p:nvSpPr>
          <p:cNvPr id="3" name="Content Placeholder 2"/>
          <p:cNvSpPr>
            <a:spLocks noGrp="1"/>
          </p:cNvSpPr>
          <p:nvPr>
            <p:ph idx="1"/>
          </p:nvPr>
        </p:nvSpPr>
        <p:spPr>
          <a:xfrm>
            <a:off x="5912436" y="851625"/>
            <a:ext cx="8453863" cy="18252861"/>
          </a:xfrm>
        </p:spPr>
        <p:txBody>
          <a:bodyPr/>
          <a:lstStyle>
            <a:lvl1pPr>
              <a:defRPr sz="1600"/>
            </a:lvl1pPr>
            <a:lvl2pPr>
              <a:defRPr sz="1400"/>
            </a:lvl2pPr>
            <a:lvl3pPr>
              <a:defRPr sz="1200"/>
            </a:lvl3pPr>
            <a:lvl4pPr>
              <a:defRPr sz="1000"/>
            </a:lvl4pPr>
            <a:lvl5pPr>
              <a:defRPr sz="1000"/>
            </a:lvl5pPr>
            <a:lvl6pPr>
              <a:defRPr sz="1000"/>
            </a:lvl6pPr>
            <a:lvl7pPr>
              <a:defRPr sz="1000"/>
            </a:lvl7pPr>
            <a:lvl8pPr>
              <a:defRPr sz="1000"/>
            </a:lvl8pPr>
            <a:lvl9pPr>
              <a:defRPr sz="1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756226" y="4475037"/>
            <a:ext cx="4974822" cy="14629450"/>
          </a:xfrm>
        </p:spPr>
        <p:txBody>
          <a:bodyPr/>
          <a:lstStyle>
            <a:lvl1pPr marL="0" indent="0">
              <a:buNone/>
              <a:defRPr sz="700"/>
            </a:lvl1pPr>
            <a:lvl2pPr marL="228370" indent="0">
              <a:buNone/>
              <a:defRPr sz="600"/>
            </a:lvl2pPr>
            <a:lvl3pPr marL="456738" indent="0">
              <a:buNone/>
              <a:defRPr sz="500"/>
            </a:lvl3pPr>
            <a:lvl4pPr marL="685108" indent="0">
              <a:buNone/>
              <a:defRPr sz="400"/>
            </a:lvl4pPr>
            <a:lvl5pPr marL="913478" indent="0">
              <a:buNone/>
              <a:defRPr sz="400"/>
            </a:lvl5pPr>
            <a:lvl6pPr marL="1141847" indent="0">
              <a:buNone/>
              <a:defRPr sz="400"/>
            </a:lvl6pPr>
            <a:lvl7pPr marL="1370216" indent="0">
              <a:buNone/>
              <a:defRPr sz="400"/>
            </a:lvl7pPr>
            <a:lvl8pPr marL="1598586" indent="0">
              <a:buNone/>
              <a:defRPr sz="400"/>
            </a:lvl8pPr>
            <a:lvl9pPr marL="1826955" indent="0">
              <a:buNone/>
              <a:defRPr sz="400"/>
            </a:lvl9pPr>
          </a:lstStyle>
          <a:p>
            <a:pPr lvl="0"/>
            <a:r>
              <a:rPr lang="en-US" smtClean="0"/>
              <a:t>Click to edit Master text styles</a:t>
            </a:r>
          </a:p>
        </p:txBody>
      </p:sp>
    </p:spTree>
    <p:extLst>
      <p:ext uri="{BB962C8B-B14F-4D97-AF65-F5344CB8AC3E}">
        <p14:creationId xmlns:p14="http://schemas.microsoft.com/office/powerpoint/2010/main" val="24123667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964222" y="14970857"/>
            <a:ext cx="9073382" cy="1767379"/>
          </a:xfrm>
        </p:spPr>
        <p:txBody>
          <a:bodyPr anchor="b"/>
          <a:lstStyle>
            <a:lvl1pPr algn="l">
              <a:defRPr sz="1000" b="1"/>
            </a:lvl1pPr>
          </a:lstStyle>
          <a:p>
            <a:r>
              <a:rPr lang="en-US" smtClean="0"/>
              <a:t>Click to edit Master title style</a:t>
            </a:r>
            <a:endParaRPr lang="en-GB"/>
          </a:p>
        </p:txBody>
      </p:sp>
      <p:sp>
        <p:nvSpPr>
          <p:cNvPr id="3" name="Picture Placeholder 2"/>
          <p:cNvSpPr>
            <a:spLocks noGrp="1"/>
          </p:cNvSpPr>
          <p:nvPr>
            <p:ph type="pic" idx="1"/>
          </p:nvPr>
        </p:nvSpPr>
        <p:spPr>
          <a:xfrm>
            <a:off x="2964222" y="1910734"/>
            <a:ext cx="9073382" cy="12831891"/>
          </a:xfrm>
        </p:spPr>
        <p:txBody>
          <a:bodyPr/>
          <a:lstStyle>
            <a:lvl1pPr marL="0" indent="0">
              <a:buNone/>
              <a:defRPr sz="1600"/>
            </a:lvl1pPr>
            <a:lvl2pPr marL="228370" indent="0">
              <a:buNone/>
              <a:defRPr sz="1400"/>
            </a:lvl2pPr>
            <a:lvl3pPr marL="456738" indent="0">
              <a:buNone/>
              <a:defRPr sz="1200"/>
            </a:lvl3pPr>
            <a:lvl4pPr marL="685108" indent="0">
              <a:buNone/>
              <a:defRPr sz="1000"/>
            </a:lvl4pPr>
            <a:lvl5pPr marL="913478" indent="0">
              <a:buNone/>
              <a:defRPr sz="1000"/>
            </a:lvl5pPr>
            <a:lvl6pPr marL="1141847" indent="0">
              <a:buNone/>
              <a:defRPr sz="1000"/>
            </a:lvl6pPr>
            <a:lvl7pPr marL="1370216" indent="0">
              <a:buNone/>
              <a:defRPr sz="1000"/>
            </a:lvl7pPr>
            <a:lvl8pPr marL="1598586" indent="0">
              <a:buNone/>
              <a:defRPr sz="1000"/>
            </a:lvl8pPr>
            <a:lvl9pPr marL="1826955" indent="0">
              <a:buNone/>
              <a:defRPr sz="1000"/>
            </a:lvl9pPr>
          </a:lstStyle>
          <a:p>
            <a:pPr lvl="0"/>
            <a:endParaRPr lang="en-GB" noProof="0" smtClean="0"/>
          </a:p>
        </p:txBody>
      </p:sp>
      <p:sp>
        <p:nvSpPr>
          <p:cNvPr id="4" name="Text Placeholder 3"/>
          <p:cNvSpPr>
            <a:spLocks noGrp="1"/>
          </p:cNvSpPr>
          <p:nvPr>
            <p:ph type="body" sz="half" idx="2"/>
          </p:nvPr>
        </p:nvSpPr>
        <p:spPr>
          <a:xfrm>
            <a:off x="2964222" y="16738235"/>
            <a:ext cx="9073382" cy="2509604"/>
          </a:xfrm>
        </p:spPr>
        <p:txBody>
          <a:bodyPr/>
          <a:lstStyle>
            <a:lvl1pPr marL="0" indent="0">
              <a:buNone/>
              <a:defRPr sz="700"/>
            </a:lvl1pPr>
            <a:lvl2pPr marL="228370" indent="0">
              <a:buNone/>
              <a:defRPr sz="600"/>
            </a:lvl2pPr>
            <a:lvl3pPr marL="456738" indent="0">
              <a:buNone/>
              <a:defRPr sz="500"/>
            </a:lvl3pPr>
            <a:lvl4pPr marL="685108" indent="0">
              <a:buNone/>
              <a:defRPr sz="400"/>
            </a:lvl4pPr>
            <a:lvl5pPr marL="913478" indent="0">
              <a:buNone/>
              <a:defRPr sz="400"/>
            </a:lvl5pPr>
            <a:lvl6pPr marL="1141847" indent="0">
              <a:buNone/>
              <a:defRPr sz="400"/>
            </a:lvl6pPr>
            <a:lvl7pPr marL="1370216" indent="0">
              <a:buNone/>
              <a:defRPr sz="400"/>
            </a:lvl7pPr>
            <a:lvl8pPr marL="1598586" indent="0">
              <a:buNone/>
              <a:defRPr sz="400"/>
            </a:lvl8pPr>
            <a:lvl9pPr marL="1826955" indent="0">
              <a:buNone/>
              <a:defRPr sz="400"/>
            </a:lvl9pPr>
          </a:lstStyle>
          <a:p>
            <a:pPr lvl="0"/>
            <a:r>
              <a:rPr lang="en-US" smtClean="0"/>
              <a:t>Click to edit Master text styles</a:t>
            </a:r>
          </a:p>
        </p:txBody>
      </p:sp>
    </p:spTree>
    <p:extLst>
      <p:ext uri="{BB962C8B-B14F-4D97-AF65-F5344CB8AC3E}">
        <p14:creationId xmlns:p14="http://schemas.microsoft.com/office/powerpoint/2010/main" val="27755543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5"/>
        </a:solidFill>
        <a:effectLst/>
      </p:bgPr>
    </p:bg>
    <p:spTree>
      <p:nvGrpSpPr>
        <p:cNvPr id="1" name=""/>
        <p:cNvGrpSpPr/>
        <p:nvPr/>
      </p:nvGrpSpPr>
      <p:grpSpPr>
        <a:xfrm>
          <a:off x="0" y="0"/>
          <a:ext cx="0" cy="0"/>
          <a:chOff x="0" y="0"/>
          <a:chExt cx="0" cy="0"/>
        </a:xfrm>
      </p:grpSpPr>
      <p:sp>
        <p:nvSpPr>
          <p:cNvPr id="1026" name="Rectangle 36"/>
          <p:cNvSpPr>
            <a:spLocks noChangeArrowheads="1"/>
          </p:cNvSpPr>
          <p:nvPr/>
        </p:nvSpPr>
        <p:spPr bwMode="auto">
          <a:xfrm>
            <a:off x="0" y="0"/>
            <a:ext cx="15122525" cy="2643188"/>
          </a:xfrm>
          <a:prstGeom prst="rect">
            <a:avLst/>
          </a:prstGeom>
          <a:solidFill>
            <a:schemeClr val="tx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45674" tIns="22837" rIns="45674" bIns="22837" anchor="ctr"/>
          <a:lstStyle/>
          <a:p>
            <a:endParaRPr lang="en-GB"/>
          </a:p>
        </p:txBody>
      </p:sp>
      <p:sp>
        <p:nvSpPr>
          <p:cNvPr id="1027" name="Rectangle 33"/>
          <p:cNvSpPr>
            <a:spLocks noChangeArrowheads="1"/>
          </p:cNvSpPr>
          <p:nvPr/>
        </p:nvSpPr>
        <p:spPr bwMode="auto">
          <a:xfrm>
            <a:off x="322263" y="3119438"/>
            <a:ext cx="4656137" cy="17799050"/>
          </a:xfrm>
          <a:prstGeom prst="rect">
            <a:avLst/>
          </a:prstGeom>
          <a:solidFill>
            <a:schemeClr val="bg2"/>
          </a:solidFill>
          <a:ln w="9525">
            <a:solidFill>
              <a:schemeClr val="tx1"/>
            </a:solidFill>
            <a:miter lim="800000"/>
            <a:headEnd/>
            <a:tailEnd/>
          </a:ln>
        </p:spPr>
        <p:txBody>
          <a:bodyPr wrap="none" lIns="45674" tIns="22837" rIns="45674" bIns="22837" anchor="ctr"/>
          <a:lstStyle/>
          <a:p>
            <a:endParaRPr lang="en-GB"/>
          </a:p>
        </p:txBody>
      </p:sp>
      <p:sp>
        <p:nvSpPr>
          <p:cNvPr id="1028" name="Rectangle 15"/>
          <p:cNvSpPr>
            <a:spLocks noGrp="1" noChangeArrowheads="1"/>
          </p:cNvSpPr>
          <p:nvPr>
            <p:ph type="title"/>
          </p:nvPr>
        </p:nvSpPr>
        <p:spPr bwMode="auto">
          <a:xfrm>
            <a:off x="331788" y="827088"/>
            <a:ext cx="14444662" cy="1430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37390" tIns="18692" rIns="37390" bIns="18692" numCol="1" anchor="ctr" anchorCtr="0" compatLnSpc="1">
            <a:prstTxWarp prst="textNoShape">
              <a:avLst/>
            </a:prstTxWarp>
          </a:bodyPr>
          <a:lstStyle/>
          <a:p>
            <a:pPr lvl="0"/>
            <a:r>
              <a:rPr lang="en-US" smtClean="0"/>
              <a:t>Click to edit Master title style</a:t>
            </a:r>
          </a:p>
        </p:txBody>
      </p:sp>
      <p:sp>
        <p:nvSpPr>
          <p:cNvPr id="1029" name="Rectangle 16"/>
          <p:cNvSpPr>
            <a:spLocks noGrp="1" noChangeArrowheads="1"/>
          </p:cNvSpPr>
          <p:nvPr>
            <p:ph type="body" idx="1"/>
          </p:nvPr>
        </p:nvSpPr>
        <p:spPr bwMode="auto">
          <a:xfrm>
            <a:off x="331788" y="3119438"/>
            <a:ext cx="4646612" cy="17803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186984" tIns="186984" rIns="186984" bIns="186984" numCol="1" anchor="t" anchorCtr="0" compatLnSpc="1">
            <a:prstTxWarp prst="textNoShape">
              <a:avLst/>
            </a:prstTxWarp>
          </a:bodyPr>
          <a:lstStyle/>
          <a:p>
            <a:pPr lvl="0"/>
            <a:r>
              <a:rPr lang="en-US" smtClean="0"/>
              <a:t>Click to edit Master text styles</a:t>
            </a:r>
          </a:p>
          <a:p>
            <a:pPr lvl="1"/>
            <a:r>
              <a:rPr lang="en-US" smtClean="0"/>
              <a:t>Second level</a:t>
            </a:r>
          </a:p>
        </p:txBody>
      </p:sp>
      <p:sp>
        <p:nvSpPr>
          <p:cNvPr id="1030" name="Rectangle 25"/>
          <p:cNvSpPr>
            <a:spLocks noChangeArrowheads="1"/>
          </p:cNvSpPr>
          <p:nvPr/>
        </p:nvSpPr>
        <p:spPr bwMode="auto">
          <a:xfrm>
            <a:off x="0" y="0"/>
            <a:ext cx="15122525" cy="2138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175">
                <a:solidFill>
                  <a:srgbClr val="000000"/>
                </a:solidFill>
                <a:miter lim="800000"/>
                <a:headEnd/>
                <a:tailEnd/>
              </a14:hiddenLine>
            </a:ext>
          </a:extLst>
        </p:spPr>
        <p:txBody>
          <a:bodyPr wrap="none" lIns="45674" tIns="22837" rIns="45674" bIns="22837" anchor="ctr"/>
          <a:lstStyle/>
          <a:p>
            <a:endParaRPr lang="en-GB"/>
          </a:p>
        </p:txBody>
      </p:sp>
      <p:sp>
        <p:nvSpPr>
          <p:cNvPr id="1031" name="Rectangle 40"/>
          <p:cNvSpPr>
            <a:spLocks noChangeArrowheads="1"/>
          </p:cNvSpPr>
          <p:nvPr/>
        </p:nvSpPr>
        <p:spPr bwMode="auto">
          <a:xfrm>
            <a:off x="10118725" y="3119438"/>
            <a:ext cx="4657725" cy="17799050"/>
          </a:xfrm>
          <a:prstGeom prst="rect">
            <a:avLst/>
          </a:prstGeom>
          <a:solidFill>
            <a:schemeClr val="bg2"/>
          </a:solidFill>
          <a:ln w="12700">
            <a:solidFill>
              <a:schemeClr val="tx1"/>
            </a:solidFill>
            <a:miter lim="800000"/>
            <a:headEnd/>
            <a:tailEnd/>
          </a:ln>
        </p:spPr>
        <p:txBody>
          <a:bodyPr wrap="none" lIns="45674" tIns="22837" rIns="45674" bIns="22837" anchor="ctr"/>
          <a:lstStyle/>
          <a:p>
            <a:endParaRPr lang="en-GB"/>
          </a:p>
        </p:txBody>
      </p:sp>
      <p:sp>
        <p:nvSpPr>
          <p:cNvPr id="1032" name="Rectangle 41"/>
          <p:cNvSpPr>
            <a:spLocks noChangeArrowheads="1"/>
          </p:cNvSpPr>
          <p:nvPr/>
        </p:nvSpPr>
        <p:spPr bwMode="auto">
          <a:xfrm>
            <a:off x="5221288" y="3119438"/>
            <a:ext cx="4654550" cy="17799050"/>
          </a:xfrm>
          <a:prstGeom prst="rect">
            <a:avLst/>
          </a:prstGeom>
          <a:solidFill>
            <a:schemeClr val="bg2"/>
          </a:solidFill>
          <a:ln w="12700">
            <a:solidFill>
              <a:schemeClr val="tx1"/>
            </a:solidFill>
            <a:miter lim="800000"/>
            <a:headEnd/>
            <a:tailEnd/>
          </a:ln>
        </p:spPr>
        <p:txBody>
          <a:bodyPr wrap="none" lIns="45674" tIns="22837" rIns="45674" bIns="22837" anchor="ctr"/>
          <a:lstStyle/>
          <a:p>
            <a:endParaRPr lang="en-GB"/>
          </a:p>
        </p:txBody>
      </p:sp>
      <p:sp>
        <p:nvSpPr>
          <p:cNvPr id="1033" name="Text Box 14"/>
          <p:cNvSpPr txBox="1">
            <a:spLocks noChangeArrowheads="1"/>
          </p:cNvSpPr>
          <p:nvPr/>
        </p:nvSpPr>
        <p:spPr bwMode="auto">
          <a:xfrm>
            <a:off x="322263" y="21107400"/>
            <a:ext cx="1652587" cy="77788"/>
          </a:xfrm>
          <a:prstGeom prst="rect">
            <a:avLst/>
          </a:prstGeom>
          <a:noFill/>
          <a:ln>
            <a:noFill/>
          </a:ln>
          <a:extLst/>
        </p:spPr>
        <p:txBody>
          <a:bodyPr lIns="37390" tIns="18692" rIns="37390" bIns="18692">
            <a:spAutoFit/>
          </a:bodyPr>
          <a:lstStyle>
            <a:lvl1pPr defTabSz="749300" eaLnBrk="0" hangingPunct="0">
              <a:defRPr sz="2400">
                <a:solidFill>
                  <a:schemeClr val="tx1"/>
                </a:solidFill>
                <a:latin typeface="Arial Narrow" pitchFamily="34" charset="0"/>
                <a:ea typeface="ＭＳ Ｐゴシック"/>
                <a:cs typeface="ＭＳ Ｐゴシック"/>
              </a:defRPr>
            </a:lvl1pPr>
            <a:lvl2pPr marL="742950" indent="-285750" defTabSz="749300" eaLnBrk="0" hangingPunct="0">
              <a:defRPr sz="2400">
                <a:solidFill>
                  <a:schemeClr val="tx1"/>
                </a:solidFill>
                <a:latin typeface="Arial Narrow" pitchFamily="34" charset="0"/>
                <a:ea typeface="ＭＳ Ｐゴシック"/>
                <a:cs typeface="ＭＳ Ｐゴシック"/>
              </a:defRPr>
            </a:lvl2pPr>
            <a:lvl3pPr marL="1143000" indent="-228600" defTabSz="749300" eaLnBrk="0" hangingPunct="0">
              <a:defRPr sz="2400">
                <a:solidFill>
                  <a:schemeClr val="tx1"/>
                </a:solidFill>
                <a:latin typeface="Arial Narrow" pitchFamily="34" charset="0"/>
                <a:ea typeface="ＭＳ Ｐゴシック"/>
                <a:cs typeface="ＭＳ Ｐゴシック"/>
              </a:defRPr>
            </a:lvl3pPr>
            <a:lvl4pPr marL="1600200" indent="-228600" defTabSz="749300" eaLnBrk="0" hangingPunct="0">
              <a:defRPr sz="2400">
                <a:solidFill>
                  <a:schemeClr val="tx1"/>
                </a:solidFill>
                <a:latin typeface="Arial Narrow" pitchFamily="34" charset="0"/>
                <a:ea typeface="ＭＳ Ｐゴシック"/>
                <a:cs typeface="ＭＳ Ｐゴシック"/>
              </a:defRPr>
            </a:lvl4pPr>
            <a:lvl5pPr marL="2057400" indent="-228600" defTabSz="749300" eaLnBrk="0" hangingPunct="0">
              <a:defRPr sz="2400">
                <a:solidFill>
                  <a:schemeClr val="tx1"/>
                </a:solidFill>
                <a:latin typeface="Arial Narrow" pitchFamily="34" charset="0"/>
                <a:ea typeface="ＭＳ Ｐゴシック"/>
                <a:cs typeface="ＭＳ Ｐゴシック"/>
              </a:defRPr>
            </a:lvl5pPr>
            <a:lvl6pPr marL="2514600" indent="-228600" defTabSz="749300" eaLnBrk="0" fontAlgn="base" hangingPunct="0">
              <a:spcBef>
                <a:spcPct val="0"/>
              </a:spcBef>
              <a:spcAft>
                <a:spcPct val="0"/>
              </a:spcAft>
              <a:defRPr sz="2400">
                <a:solidFill>
                  <a:schemeClr val="tx1"/>
                </a:solidFill>
                <a:latin typeface="Arial Narrow" pitchFamily="34" charset="0"/>
                <a:ea typeface="ＭＳ Ｐゴシック"/>
                <a:cs typeface="ＭＳ Ｐゴシック"/>
              </a:defRPr>
            </a:lvl6pPr>
            <a:lvl7pPr marL="2971800" indent="-228600" defTabSz="749300" eaLnBrk="0" fontAlgn="base" hangingPunct="0">
              <a:spcBef>
                <a:spcPct val="0"/>
              </a:spcBef>
              <a:spcAft>
                <a:spcPct val="0"/>
              </a:spcAft>
              <a:defRPr sz="2400">
                <a:solidFill>
                  <a:schemeClr val="tx1"/>
                </a:solidFill>
                <a:latin typeface="Arial Narrow" pitchFamily="34" charset="0"/>
                <a:ea typeface="ＭＳ Ｐゴシック"/>
                <a:cs typeface="ＭＳ Ｐゴシック"/>
              </a:defRPr>
            </a:lvl7pPr>
            <a:lvl8pPr marL="3429000" indent="-228600" defTabSz="749300" eaLnBrk="0" fontAlgn="base" hangingPunct="0">
              <a:spcBef>
                <a:spcPct val="0"/>
              </a:spcBef>
              <a:spcAft>
                <a:spcPct val="0"/>
              </a:spcAft>
              <a:defRPr sz="2400">
                <a:solidFill>
                  <a:schemeClr val="tx1"/>
                </a:solidFill>
                <a:latin typeface="Arial Narrow" pitchFamily="34" charset="0"/>
                <a:ea typeface="ＭＳ Ｐゴシック"/>
                <a:cs typeface="ＭＳ Ｐゴシック"/>
              </a:defRPr>
            </a:lvl8pPr>
            <a:lvl9pPr marL="3886200" indent="-228600" defTabSz="749300" eaLnBrk="0" fontAlgn="base" hangingPunct="0">
              <a:spcBef>
                <a:spcPct val="0"/>
              </a:spcBef>
              <a:spcAft>
                <a:spcPct val="0"/>
              </a:spcAft>
              <a:defRPr sz="2400">
                <a:solidFill>
                  <a:schemeClr val="tx1"/>
                </a:solidFill>
                <a:latin typeface="Arial Narrow" pitchFamily="34" charset="0"/>
                <a:ea typeface="ＭＳ Ｐゴシック"/>
                <a:cs typeface="ＭＳ Ｐゴシック"/>
              </a:defRPr>
            </a:lvl9pPr>
          </a:lstStyle>
          <a:p>
            <a:pPr>
              <a:lnSpc>
                <a:spcPct val="65000"/>
              </a:lnSpc>
              <a:spcBef>
                <a:spcPct val="50000"/>
              </a:spcBef>
              <a:defRPr/>
            </a:pPr>
            <a:r>
              <a:rPr lang="en-US" sz="400" b="1" dirty="0" smtClean="0">
                <a:latin typeface="Arial" pitchFamily="34" charset="0"/>
              </a:rPr>
              <a:t>Poster template by ResearchPosters.co.za</a:t>
            </a:r>
          </a:p>
        </p:txBody>
      </p:sp>
    </p:spTree>
  </p:cSld>
  <p:clrMap bg1="lt1" tx1="dk1" bg2="lt2" tx2="dk2" accent1="accent1" accent2="accent2" accent3="accent3" accent4="accent4" accent5="accent5" accent6="accent6" hlink="hlink" folHlink="folHlink"/>
  <p:sldLayoutIdLst>
    <p:sldLayoutId id="2147483652" r:id="rId1"/>
    <p:sldLayoutId id="2147483653" r:id="rId2"/>
    <p:sldLayoutId id="2147483654" r:id="rId3"/>
    <p:sldLayoutId id="2147483655" r:id="rId4"/>
    <p:sldLayoutId id="2147483656" r:id="rId5"/>
    <p:sldLayoutId id="2147483657" r:id="rId6"/>
    <p:sldLayoutId id="2147483658" r:id="rId7"/>
    <p:sldLayoutId id="2147483659" r:id="rId8"/>
    <p:sldLayoutId id="2147483660" r:id="rId9"/>
    <p:sldLayoutId id="2147483661" r:id="rId10"/>
    <p:sldLayoutId id="2147483662" r:id="rId11"/>
  </p:sldLayoutIdLst>
  <p:timing>
    <p:tnLst>
      <p:par>
        <p:cTn id="1" dur="indefinite" restart="never" nodeType="tmRoot"/>
      </p:par>
    </p:tnLst>
  </p:timing>
  <p:txStyles>
    <p:titleStyle>
      <a:lvl1pPr algn="ctr" defTabSz="373063" rtl="0" eaLnBrk="0" fontAlgn="base" hangingPunct="0">
        <a:spcBef>
          <a:spcPct val="0"/>
        </a:spcBef>
        <a:spcAft>
          <a:spcPct val="0"/>
        </a:spcAft>
        <a:defRPr sz="3600">
          <a:solidFill>
            <a:srgbClr val="FFFFFF"/>
          </a:solidFill>
          <a:latin typeface="+mj-lt"/>
          <a:ea typeface="MS PGothic" pitchFamily="34" charset="-128"/>
          <a:cs typeface="ＭＳ Ｐゴシック" charset="-128"/>
        </a:defRPr>
      </a:lvl1pPr>
      <a:lvl2pPr algn="ctr" defTabSz="373063" rtl="0" eaLnBrk="0" fontAlgn="base" hangingPunct="0">
        <a:spcBef>
          <a:spcPct val="0"/>
        </a:spcBef>
        <a:spcAft>
          <a:spcPct val="0"/>
        </a:spcAft>
        <a:defRPr sz="3600">
          <a:solidFill>
            <a:srgbClr val="FFFFFF"/>
          </a:solidFill>
          <a:latin typeface="Arial Black" charset="0"/>
          <a:ea typeface="MS PGothic" pitchFamily="34" charset="-128"/>
          <a:cs typeface="ＭＳ Ｐゴシック" charset="-128"/>
        </a:defRPr>
      </a:lvl2pPr>
      <a:lvl3pPr algn="ctr" defTabSz="373063" rtl="0" eaLnBrk="0" fontAlgn="base" hangingPunct="0">
        <a:spcBef>
          <a:spcPct val="0"/>
        </a:spcBef>
        <a:spcAft>
          <a:spcPct val="0"/>
        </a:spcAft>
        <a:defRPr sz="3600">
          <a:solidFill>
            <a:srgbClr val="FFFFFF"/>
          </a:solidFill>
          <a:latin typeface="Arial Black" charset="0"/>
          <a:ea typeface="MS PGothic" pitchFamily="34" charset="-128"/>
          <a:cs typeface="ＭＳ Ｐゴシック" charset="-128"/>
        </a:defRPr>
      </a:lvl3pPr>
      <a:lvl4pPr algn="ctr" defTabSz="373063" rtl="0" eaLnBrk="0" fontAlgn="base" hangingPunct="0">
        <a:spcBef>
          <a:spcPct val="0"/>
        </a:spcBef>
        <a:spcAft>
          <a:spcPct val="0"/>
        </a:spcAft>
        <a:defRPr sz="3600">
          <a:solidFill>
            <a:srgbClr val="FFFFFF"/>
          </a:solidFill>
          <a:latin typeface="Arial Black" charset="0"/>
          <a:ea typeface="MS PGothic" pitchFamily="34" charset="-128"/>
          <a:cs typeface="ＭＳ Ｐゴシック" charset="-128"/>
        </a:defRPr>
      </a:lvl4pPr>
      <a:lvl5pPr algn="ctr" defTabSz="373063" rtl="0" eaLnBrk="0" fontAlgn="base" hangingPunct="0">
        <a:spcBef>
          <a:spcPct val="0"/>
        </a:spcBef>
        <a:spcAft>
          <a:spcPct val="0"/>
        </a:spcAft>
        <a:defRPr sz="3600">
          <a:solidFill>
            <a:srgbClr val="FFFFFF"/>
          </a:solidFill>
          <a:latin typeface="Arial Black" charset="0"/>
          <a:ea typeface="MS PGothic" pitchFamily="34" charset="-128"/>
          <a:cs typeface="ＭＳ Ｐゴシック" charset="-128"/>
        </a:defRPr>
      </a:lvl5pPr>
      <a:lvl6pPr marL="228370" algn="ctr" defTabSz="374272" rtl="0" fontAlgn="base">
        <a:spcBef>
          <a:spcPct val="0"/>
        </a:spcBef>
        <a:spcAft>
          <a:spcPct val="0"/>
        </a:spcAft>
        <a:defRPr sz="3600">
          <a:solidFill>
            <a:schemeClr val="tx2"/>
          </a:solidFill>
          <a:latin typeface="Arial Black" charset="0"/>
        </a:defRPr>
      </a:lvl6pPr>
      <a:lvl7pPr marL="456738" algn="ctr" defTabSz="374272" rtl="0" fontAlgn="base">
        <a:spcBef>
          <a:spcPct val="0"/>
        </a:spcBef>
        <a:spcAft>
          <a:spcPct val="0"/>
        </a:spcAft>
        <a:defRPr sz="3600">
          <a:solidFill>
            <a:schemeClr val="tx2"/>
          </a:solidFill>
          <a:latin typeface="Arial Black" charset="0"/>
        </a:defRPr>
      </a:lvl7pPr>
      <a:lvl8pPr marL="685108" algn="ctr" defTabSz="374272" rtl="0" fontAlgn="base">
        <a:spcBef>
          <a:spcPct val="0"/>
        </a:spcBef>
        <a:spcAft>
          <a:spcPct val="0"/>
        </a:spcAft>
        <a:defRPr sz="3600">
          <a:solidFill>
            <a:schemeClr val="tx2"/>
          </a:solidFill>
          <a:latin typeface="Arial Black" charset="0"/>
        </a:defRPr>
      </a:lvl8pPr>
      <a:lvl9pPr marL="913478" algn="ctr" defTabSz="374272" rtl="0" fontAlgn="base">
        <a:spcBef>
          <a:spcPct val="0"/>
        </a:spcBef>
        <a:spcAft>
          <a:spcPct val="0"/>
        </a:spcAft>
        <a:defRPr sz="3600">
          <a:solidFill>
            <a:schemeClr val="tx2"/>
          </a:solidFill>
          <a:latin typeface="Arial Black" charset="0"/>
        </a:defRPr>
      </a:lvl9pPr>
    </p:titleStyle>
    <p:bodyStyle>
      <a:lvl1pPr marL="139700" indent="-139700" algn="l" defTabSz="373063" rtl="0" eaLnBrk="0" fontAlgn="base" hangingPunct="0">
        <a:spcBef>
          <a:spcPct val="20000"/>
        </a:spcBef>
        <a:spcAft>
          <a:spcPct val="0"/>
        </a:spcAft>
        <a:buChar char="•"/>
        <a:defRPr sz="1200">
          <a:solidFill>
            <a:schemeClr val="tx2"/>
          </a:solidFill>
          <a:latin typeface="+mn-lt"/>
          <a:ea typeface="MS PGothic" pitchFamily="34" charset="-128"/>
          <a:cs typeface="ＭＳ Ｐゴシック" charset="-128"/>
        </a:defRPr>
      </a:lvl1pPr>
      <a:lvl2pPr marL="301625" indent="-114300" algn="l" defTabSz="373063" rtl="0" eaLnBrk="0" fontAlgn="base" hangingPunct="0">
        <a:spcBef>
          <a:spcPct val="20000"/>
        </a:spcBef>
        <a:spcAft>
          <a:spcPct val="0"/>
        </a:spcAft>
        <a:buChar char="–"/>
        <a:defRPr sz="1200">
          <a:solidFill>
            <a:schemeClr val="tx2"/>
          </a:solidFill>
          <a:latin typeface="+mn-lt"/>
          <a:ea typeface="MS PGothic" pitchFamily="34" charset="-128"/>
          <a:cs typeface="ＭＳ Ｐゴシック"/>
        </a:defRPr>
      </a:lvl2pPr>
      <a:lvl3pPr marL="466725" indent="-93663" algn="l" defTabSz="373063" rtl="0" eaLnBrk="0" fontAlgn="base" hangingPunct="0">
        <a:spcBef>
          <a:spcPct val="20000"/>
        </a:spcBef>
        <a:spcAft>
          <a:spcPct val="0"/>
        </a:spcAft>
        <a:buChar char="•"/>
        <a:defRPr sz="1000">
          <a:solidFill>
            <a:schemeClr val="tx1"/>
          </a:solidFill>
          <a:latin typeface="+mn-lt"/>
          <a:ea typeface="MS PGothic" pitchFamily="34" charset="-128"/>
          <a:cs typeface="ＭＳ Ｐゴシック"/>
        </a:defRPr>
      </a:lvl3pPr>
      <a:lvl4pPr marL="654050" indent="-92075" algn="l" defTabSz="373063" rtl="0" eaLnBrk="0" fontAlgn="base" hangingPunct="0">
        <a:spcBef>
          <a:spcPct val="20000"/>
        </a:spcBef>
        <a:spcAft>
          <a:spcPct val="0"/>
        </a:spcAft>
        <a:buChar char="–"/>
        <a:defRPr sz="800">
          <a:solidFill>
            <a:schemeClr val="tx1"/>
          </a:solidFill>
          <a:latin typeface="+mn-lt"/>
          <a:ea typeface="MS PGothic" pitchFamily="34" charset="-128"/>
          <a:cs typeface="ＭＳ Ｐゴシック"/>
        </a:defRPr>
      </a:lvl4pPr>
      <a:lvl5pPr marL="841375" indent="-92075" algn="l" defTabSz="373063" rtl="0" eaLnBrk="0" fontAlgn="base" hangingPunct="0">
        <a:spcBef>
          <a:spcPct val="20000"/>
        </a:spcBef>
        <a:spcAft>
          <a:spcPct val="0"/>
        </a:spcAft>
        <a:buChar char="»"/>
        <a:defRPr sz="800">
          <a:solidFill>
            <a:schemeClr val="tx1"/>
          </a:solidFill>
          <a:latin typeface="+mn-lt"/>
          <a:ea typeface="MS PGothic" pitchFamily="34" charset="-128"/>
          <a:cs typeface="ＭＳ Ｐゴシック"/>
        </a:defRPr>
      </a:lvl5pPr>
      <a:lvl6pPr marL="1071275" indent="-93568" algn="l" defTabSz="374272" rtl="0" fontAlgn="base">
        <a:spcBef>
          <a:spcPct val="20000"/>
        </a:spcBef>
        <a:spcAft>
          <a:spcPct val="0"/>
        </a:spcAft>
        <a:buChar char="»"/>
        <a:defRPr sz="800">
          <a:solidFill>
            <a:schemeClr val="tx1"/>
          </a:solidFill>
          <a:latin typeface="+mn-lt"/>
          <a:ea typeface="ＭＳ Ｐゴシック" charset="-128"/>
        </a:defRPr>
      </a:lvl6pPr>
      <a:lvl7pPr marL="1299644" indent="-93568" algn="l" defTabSz="374272" rtl="0" fontAlgn="base">
        <a:spcBef>
          <a:spcPct val="20000"/>
        </a:spcBef>
        <a:spcAft>
          <a:spcPct val="0"/>
        </a:spcAft>
        <a:buChar char="»"/>
        <a:defRPr sz="800">
          <a:solidFill>
            <a:schemeClr val="tx1"/>
          </a:solidFill>
          <a:latin typeface="+mn-lt"/>
          <a:ea typeface="ＭＳ Ｐゴシック" charset="-128"/>
        </a:defRPr>
      </a:lvl7pPr>
      <a:lvl8pPr marL="1528013" indent="-93568" algn="l" defTabSz="374272" rtl="0" fontAlgn="base">
        <a:spcBef>
          <a:spcPct val="20000"/>
        </a:spcBef>
        <a:spcAft>
          <a:spcPct val="0"/>
        </a:spcAft>
        <a:buChar char="»"/>
        <a:defRPr sz="800">
          <a:solidFill>
            <a:schemeClr val="tx1"/>
          </a:solidFill>
          <a:latin typeface="+mn-lt"/>
          <a:ea typeface="ＭＳ Ｐゴシック" charset="-128"/>
        </a:defRPr>
      </a:lvl8pPr>
      <a:lvl9pPr marL="1756383" indent="-93568" algn="l" defTabSz="374272" rtl="0" fontAlgn="base">
        <a:spcBef>
          <a:spcPct val="20000"/>
        </a:spcBef>
        <a:spcAft>
          <a:spcPct val="0"/>
        </a:spcAft>
        <a:buChar char="»"/>
        <a:defRPr sz="800">
          <a:solidFill>
            <a:schemeClr val="tx1"/>
          </a:solidFill>
          <a:latin typeface="+mn-lt"/>
          <a:ea typeface="ＭＳ Ｐゴシック" charset="-128"/>
        </a:defRPr>
      </a:lvl9pPr>
    </p:bodyStyle>
    <p:otherStyle>
      <a:defPPr>
        <a:defRPr lang="en-GB"/>
      </a:defPPr>
      <a:lvl1pPr marL="0" algn="l" defTabSz="228370" rtl="0" eaLnBrk="1" latinLnBrk="0" hangingPunct="1">
        <a:defRPr sz="900" kern="1200">
          <a:solidFill>
            <a:schemeClr val="tx1"/>
          </a:solidFill>
          <a:latin typeface="+mn-lt"/>
          <a:ea typeface="+mn-ea"/>
          <a:cs typeface="+mn-cs"/>
        </a:defRPr>
      </a:lvl1pPr>
      <a:lvl2pPr marL="228370" algn="l" defTabSz="228370" rtl="0" eaLnBrk="1" latinLnBrk="0" hangingPunct="1">
        <a:defRPr sz="900" kern="1200">
          <a:solidFill>
            <a:schemeClr val="tx1"/>
          </a:solidFill>
          <a:latin typeface="+mn-lt"/>
          <a:ea typeface="+mn-ea"/>
          <a:cs typeface="+mn-cs"/>
        </a:defRPr>
      </a:lvl2pPr>
      <a:lvl3pPr marL="456738" algn="l" defTabSz="228370" rtl="0" eaLnBrk="1" latinLnBrk="0" hangingPunct="1">
        <a:defRPr sz="900" kern="1200">
          <a:solidFill>
            <a:schemeClr val="tx1"/>
          </a:solidFill>
          <a:latin typeface="+mn-lt"/>
          <a:ea typeface="+mn-ea"/>
          <a:cs typeface="+mn-cs"/>
        </a:defRPr>
      </a:lvl3pPr>
      <a:lvl4pPr marL="685108" algn="l" defTabSz="228370" rtl="0" eaLnBrk="1" latinLnBrk="0" hangingPunct="1">
        <a:defRPr sz="900" kern="1200">
          <a:solidFill>
            <a:schemeClr val="tx1"/>
          </a:solidFill>
          <a:latin typeface="+mn-lt"/>
          <a:ea typeface="+mn-ea"/>
          <a:cs typeface="+mn-cs"/>
        </a:defRPr>
      </a:lvl4pPr>
      <a:lvl5pPr marL="913478" algn="l" defTabSz="228370" rtl="0" eaLnBrk="1" latinLnBrk="0" hangingPunct="1">
        <a:defRPr sz="900" kern="1200">
          <a:solidFill>
            <a:schemeClr val="tx1"/>
          </a:solidFill>
          <a:latin typeface="+mn-lt"/>
          <a:ea typeface="+mn-ea"/>
          <a:cs typeface="+mn-cs"/>
        </a:defRPr>
      </a:lvl5pPr>
      <a:lvl6pPr marL="1141847" algn="l" defTabSz="228370" rtl="0" eaLnBrk="1" latinLnBrk="0" hangingPunct="1">
        <a:defRPr sz="900" kern="1200">
          <a:solidFill>
            <a:schemeClr val="tx1"/>
          </a:solidFill>
          <a:latin typeface="+mn-lt"/>
          <a:ea typeface="+mn-ea"/>
          <a:cs typeface="+mn-cs"/>
        </a:defRPr>
      </a:lvl6pPr>
      <a:lvl7pPr marL="1370216" algn="l" defTabSz="228370" rtl="0" eaLnBrk="1" latinLnBrk="0" hangingPunct="1">
        <a:defRPr sz="900" kern="1200">
          <a:solidFill>
            <a:schemeClr val="tx1"/>
          </a:solidFill>
          <a:latin typeface="+mn-lt"/>
          <a:ea typeface="+mn-ea"/>
          <a:cs typeface="+mn-cs"/>
        </a:defRPr>
      </a:lvl7pPr>
      <a:lvl8pPr marL="1598586" algn="l" defTabSz="228370" rtl="0" eaLnBrk="1" latinLnBrk="0" hangingPunct="1">
        <a:defRPr sz="900" kern="1200">
          <a:solidFill>
            <a:schemeClr val="tx1"/>
          </a:solidFill>
          <a:latin typeface="+mn-lt"/>
          <a:ea typeface="+mn-ea"/>
          <a:cs typeface="+mn-cs"/>
        </a:defRPr>
      </a:lvl8pPr>
      <a:lvl9pPr marL="1826955" algn="l" defTabSz="228370" rtl="0" eaLnBrk="1" latinLnBrk="0" hangingPunct="1">
        <a:defRPr sz="9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accent5"/>
        </a:solidFill>
        <a:effectLst/>
      </p:bgPr>
    </p:bg>
    <p:spTree>
      <p:nvGrpSpPr>
        <p:cNvPr id="1" name=""/>
        <p:cNvGrpSpPr/>
        <p:nvPr/>
      </p:nvGrpSpPr>
      <p:grpSpPr>
        <a:xfrm>
          <a:off x="0" y="0"/>
          <a:ext cx="0" cy="0"/>
          <a:chOff x="0" y="0"/>
          <a:chExt cx="0" cy="0"/>
        </a:xfrm>
      </p:grpSpPr>
      <p:sp>
        <p:nvSpPr>
          <p:cNvPr id="2050" name="Rectangle 2"/>
          <p:cNvSpPr>
            <a:spLocks noChangeArrowheads="1"/>
          </p:cNvSpPr>
          <p:nvPr/>
        </p:nvSpPr>
        <p:spPr bwMode="auto">
          <a:xfrm>
            <a:off x="0" y="0"/>
            <a:ext cx="15122525" cy="2735263"/>
          </a:xfrm>
          <a:prstGeom prst="rect">
            <a:avLst/>
          </a:prstGeom>
          <a:solidFill>
            <a:schemeClr val="tx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45674" tIns="22837" rIns="45674" bIns="22837" anchor="ctr"/>
          <a:lstStyle/>
          <a:p>
            <a:endParaRPr lang="en-GB"/>
          </a:p>
        </p:txBody>
      </p:sp>
      <p:sp>
        <p:nvSpPr>
          <p:cNvPr id="2051" name="Rectangle 3"/>
          <p:cNvSpPr>
            <a:spLocks noChangeArrowheads="1"/>
          </p:cNvSpPr>
          <p:nvPr/>
        </p:nvSpPr>
        <p:spPr bwMode="auto">
          <a:xfrm>
            <a:off x="323850" y="3121025"/>
            <a:ext cx="3435350" cy="17800638"/>
          </a:xfrm>
          <a:prstGeom prst="rect">
            <a:avLst/>
          </a:prstGeom>
          <a:solidFill>
            <a:schemeClr val="bg2"/>
          </a:solidFill>
          <a:ln w="9525">
            <a:solidFill>
              <a:schemeClr val="tx1"/>
            </a:solidFill>
            <a:miter lim="800000"/>
            <a:headEnd/>
            <a:tailEnd/>
          </a:ln>
        </p:spPr>
        <p:txBody>
          <a:bodyPr wrap="none" lIns="45674" tIns="22837" rIns="45674" bIns="22837" anchor="ctr"/>
          <a:lstStyle/>
          <a:p>
            <a:endParaRPr lang="en-GB"/>
          </a:p>
        </p:txBody>
      </p:sp>
      <p:sp>
        <p:nvSpPr>
          <p:cNvPr id="2052" name="Rectangle 6"/>
          <p:cNvSpPr>
            <a:spLocks noGrp="1" noChangeArrowheads="1"/>
          </p:cNvSpPr>
          <p:nvPr>
            <p:ph type="title"/>
          </p:nvPr>
        </p:nvSpPr>
        <p:spPr bwMode="auto">
          <a:xfrm>
            <a:off x="331788" y="827088"/>
            <a:ext cx="14444662" cy="1430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37390" tIns="18692" rIns="37390" bIns="18692" numCol="1" anchor="ctr" anchorCtr="0" compatLnSpc="1">
            <a:prstTxWarp prst="textNoShape">
              <a:avLst/>
            </a:prstTxWarp>
          </a:bodyPr>
          <a:lstStyle/>
          <a:p>
            <a:pPr lvl="0"/>
            <a:r>
              <a:rPr lang="en-US" smtClean="0"/>
              <a:t>Click to edit Master title style</a:t>
            </a:r>
          </a:p>
        </p:txBody>
      </p:sp>
      <p:sp>
        <p:nvSpPr>
          <p:cNvPr id="2053" name="Rectangle 7"/>
          <p:cNvSpPr>
            <a:spLocks noGrp="1" noChangeArrowheads="1"/>
          </p:cNvSpPr>
          <p:nvPr>
            <p:ph type="body" idx="1"/>
          </p:nvPr>
        </p:nvSpPr>
        <p:spPr bwMode="auto">
          <a:xfrm>
            <a:off x="323850" y="3128963"/>
            <a:ext cx="3435350" cy="17802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186984" tIns="186984" rIns="186984" bIns="186984" numCol="1" anchor="t" anchorCtr="0" compatLnSpc="1">
            <a:prstTxWarp prst="textNoShape">
              <a:avLst/>
            </a:prstTxWarp>
          </a:bodyPr>
          <a:lstStyle/>
          <a:p>
            <a:pPr lvl="0"/>
            <a:r>
              <a:rPr lang="en-US" smtClean="0"/>
              <a:t>Click to edit Master text styles</a:t>
            </a:r>
          </a:p>
          <a:p>
            <a:pPr lvl="1"/>
            <a:r>
              <a:rPr lang="en-US" smtClean="0"/>
              <a:t>Second level</a:t>
            </a:r>
          </a:p>
        </p:txBody>
      </p:sp>
      <p:sp>
        <p:nvSpPr>
          <p:cNvPr id="2054" name="Rectangle 8"/>
          <p:cNvSpPr>
            <a:spLocks noChangeArrowheads="1"/>
          </p:cNvSpPr>
          <p:nvPr/>
        </p:nvSpPr>
        <p:spPr bwMode="auto">
          <a:xfrm>
            <a:off x="0" y="0"/>
            <a:ext cx="15122525" cy="2138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175">
                <a:solidFill>
                  <a:srgbClr val="000000"/>
                </a:solidFill>
                <a:miter lim="800000"/>
                <a:headEnd/>
                <a:tailEnd/>
              </a14:hiddenLine>
            </a:ext>
          </a:extLst>
        </p:spPr>
        <p:txBody>
          <a:bodyPr wrap="none" lIns="45674" tIns="22837" rIns="45674" bIns="22837" anchor="ctr"/>
          <a:lstStyle/>
          <a:p>
            <a:endParaRPr lang="en-GB"/>
          </a:p>
        </p:txBody>
      </p:sp>
      <p:sp>
        <p:nvSpPr>
          <p:cNvPr id="2055" name="Rectangle 9"/>
          <p:cNvSpPr>
            <a:spLocks noChangeArrowheads="1"/>
          </p:cNvSpPr>
          <p:nvPr/>
        </p:nvSpPr>
        <p:spPr bwMode="auto">
          <a:xfrm>
            <a:off x="3959225" y="3121025"/>
            <a:ext cx="7153275" cy="17800638"/>
          </a:xfrm>
          <a:prstGeom prst="rect">
            <a:avLst/>
          </a:prstGeom>
          <a:solidFill>
            <a:schemeClr val="bg2"/>
          </a:solidFill>
          <a:ln w="9525">
            <a:solidFill>
              <a:schemeClr val="tx1"/>
            </a:solidFill>
            <a:miter lim="800000"/>
            <a:headEnd/>
            <a:tailEnd/>
          </a:ln>
        </p:spPr>
        <p:txBody>
          <a:bodyPr wrap="none" lIns="45674" tIns="22837" rIns="45674" bIns="22837" anchor="ctr"/>
          <a:lstStyle/>
          <a:p>
            <a:endParaRPr lang="en-GB"/>
          </a:p>
        </p:txBody>
      </p:sp>
      <p:sp>
        <p:nvSpPr>
          <p:cNvPr id="2056" name="Rectangle 11"/>
          <p:cNvSpPr>
            <a:spLocks noChangeArrowheads="1"/>
          </p:cNvSpPr>
          <p:nvPr/>
        </p:nvSpPr>
        <p:spPr bwMode="auto">
          <a:xfrm>
            <a:off x="11337925" y="3121025"/>
            <a:ext cx="3438525" cy="17800638"/>
          </a:xfrm>
          <a:prstGeom prst="rect">
            <a:avLst/>
          </a:prstGeom>
          <a:solidFill>
            <a:schemeClr val="bg2"/>
          </a:solidFill>
          <a:ln w="9525">
            <a:solidFill>
              <a:schemeClr val="tx1"/>
            </a:solidFill>
            <a:miter lim="800000"/>
            <a:headEnd/>
            <a:tailEnd/>
          </a:ln>
        </p:spPr>
        <p:txBody>
          <a:bodyPr wrap="none" lIns="45674" tIns="22837" rIns="45674" bIns="22837" anchor="ctr"/>
          <a:lstStyle/>
          <a:p>
            <a:endParaRPr lang="en-GB"/>
          </a:p>
        </p:txBody>
      </p:sp>
      <p:sp>
        <p:nvSpPr>
          <p:cNvPr id="2057" name="Text Box 14"/>
          <p:cNvSpPr txBox="1">
            <a:spLocks noChangeArrowheads="1"/>
          </p:cNvSpPr>
          <p:nvPr/>
        </p:nvSpPr>
        <p:spPr bwMode="auto">
          <a:xfrm>
            <a:off x="323850" y="21115338"/>
            <a:ext cx="1651000" cy="77787"/>
          </a:xfrm>
          <a:prstGeom prst="rect">
            <a:avLst/>
          </a:prstGeom>
          <a:noFill/>
          <a:ln>
            <a:noFill/>
          </a:ln>
          <a:extLst/>
        </p:spPr>
        <p:txBody>
          <a:bodyPr lIns="37390" tIns="18692" rIns="37390" bIns="18692">
            <a:spAutoFit/>
          </a:bodyPr>
          <a:lstStyle>
            <a:lvl1pPr defTabSz="749300" eaLnBrk="0" hangingPunct="0">
              <a:defRPr sz="2400">
                <a:solidFill>
                  <a:schemeClr val="tx1"/>
                </a:solidFill>
                <a:latin typeface="Arial Narrow" pitchFamily="34" charset="0"/>
                <a:ea typeface="ＭＳ Ｐゴシック"/>
                <a:cs typeface="ＭＳ Ｐゴシック"/>
              </a:defRPr>
            </a:lvl1pPr>
            <a:lvl2pPr marL="742950" indent="-285750" defTabSz="749300" eaLnBrk="0" hangingPunct="0">
              <a:defRPr sz="2400">
                <a:solidFill>
                  <a:schemeClr val="tx1"/>
                </a:solidFill>
                <a:latin typeface="Arial Narrow" pitchFamily="34" charset="0"/>
                <a:ea typeface="ＭＳ Ｐゴシック"/>
                <a:cs typeface="ＭＳ Ｐゴシック"/>
              </a:defRPr>
            </a:lvl2pPr>
            <a:lvl3pPr marL="1143000" indent="-228600" defTabSz="749300" eaLnBrk="0" hangingPunct="0">
              <a:defRPr sz="2400">
                <a:solidFill>
                  <a:schemeClr val="tx1"/>
                </a:solidFill>
                <a:latin typeface="Arial Narrow" pitchFamily="34" charset="0"/>
                <a:ea typeface="ＭＳ Ｐゴシック"/>
                <a:cs typeface="ＭＳ Ｐゴシック"/>
              </a:defRPr>
            </a:lvl3pPr>
            <a:lvl4pPr marL="1600200" indent="-228600" defTabSz="749300" eaLnBrk="0" hangingPunct="0">
              <a:defRPr sz="2400">
                <a:solidFill>
                  <a:schemeClr val="tx1"/>
                </a:solidFill>
                <a:latin typeface="Arial Narrow" pitchFamily="34" charset="0"/>
                <a:ea typeface="ＭＳ Ｐゴシック"/>
                <a:cs typeface="ＭＳ Ｐゴシック"/>
              </a:defRPr>
            </a:lvl4pPr>
            <a:lvl5pPr marL="2057400" indent="-228600" defTabSz="749300" eaLnBrk="0" hangingPunct="0">
              <a:defRPr sz="2400">
                <a:solidFill>
                  <a:schemeClr val="tx1"/>
                </a:solidFill>
                <a:latin typeface="Arial Narrow" pitchFamily="34" charset="0"/>
                <a:ea typeface="ＭＳ Ｐゴシック"/>
                <a:cs typeface="ＭＳ Ｐゴシック"/>
              </a:defRPr>
            </a:lvl5pPr>
            <a:lvl6pPr marL="2514600" indent="-228600" defTabSz="749300" eaLnBrk="0" fontAlgn="base" hangingPunct="0">
              <a:spcBef>
                <a:spcPct val="0"/>
              </a:spcBef>
              <a:spcAft>
                <a:spcPct val="0"/>
              </a:spcAft>
              <a:defRPr sz="2400">
                <a:solidFill>
                  <a:schemeClr val="tx1"/>
                </a:solidFill>
                <a:latin typeface="Arial Narrow" pitchFamily="34" charset="0"/>
                <a:ea typeface="ＭＳ Ｐゴシック"/>
                <a:cs typeface="ＭＳ Ｐゴシック"/>
              </a:defRPr>
            </a:lvl6pPr>
            <a:lvl7pPr marL="2971800" indent="-228600" defTabSz="749300" eaLnBrk="0" fontAlgn="base" hangingPunct="0">
              <a:spcBef>
                <a:spcPct val="0"/>
              </a:spcBef>
              <a:spcAft>
                <a:spcPct val="0"/>
              </a:spcAft>
              <a:defRPr sz="2400">
                <a:solidFill>
                  <a:schemeClr val="tx1"/>
                </a:solidFill>
                <a:latin typeface="Arial Narrow" pitchFamily="34" charset="0"/>
                <a:ea typeface="ＭＳ Ｐゴシック"/>
                <a:cs typeface="ＭＳ Ｐゴシック"/>
              </a:defRPr>
            </a:lvl7pPr>
            <a:lvl8pPr marL="3429000" indent="-228600" defTabSz="749300" eaLnBrk="0" fontAlgn="base" hangingPunct="0">
              <a:spcBef>
                <a:spcPct val="0"/>
              </a:spcBef>
              <a:spcAft>
                <a:spcPct val="0"/>
              </a:spcAft>
              <a:defRPr sz="2400">
                <a:solidFill>
                  <a:schemeClr val="tx1"/>
                </a:solidFill>
                <a:latin typeface="Arial Narrow" pitchFamily="34" charset="0"/>
                <a:ea typeface="ＭＳ Ｐゴシック"/>
                <a:cs typeface="ＭＳ Ｐゴシック"/>
              </a:defRPr>
            </a:lvl8pPr>
            <a:lvl9pPr marL="3886200" indent="-228600" defTabSz="749300" eaLnBrk="0" fontAlgn="base" hangingPunct="0">
              <a:spcBef>
                <a:spcPct val="0"/>
              </a:spcBef>
              <a:spcAft>
                <a:spcPct val="0"/>
              </a:spcAft>
              <a:defRPr sz="2400">
                <a:solidFill>
                  <a:schemeClr val="tx1"/>
                </a:solidFill>
                <a:latin typeface="Arial Narrow" pitchFamily="34" charset="0"/>
                <a:ea typeface="ＭＳ Ｐゴシック"/>
                <a:cs typeface="ＭＳ Ｐゴシック"/>
              </a:defRPr>
            </a:lvl9pPr>
          </a:lstStyle>
          <a:p>
            <a:pPr>
              <a:lnSpc>
                <a:spcPct val="65000"/>
              </a:lnSpc>
              <a:spcBef>
                <a:spcPct val="50000"/>
              </a:spcBef>
              <a:defRPr/>
            </a:pPr>
            <a:r>
              <a:rPr lang="en-US" sz="400" b="1" dirty="0" smtClean="0">
                <a:latin typeface="Arial" pitchFamily="34" charset="0"/>
              </a:rPr>
              <a:t>Poster template by ResearchPosters.co.za</a:t>
            </a:r>
          </a:p>
        </p:txBody>
      </p:sp>
    </p:spTree>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Lst>
  <p:timing>
    <p:tnLst>
      <p:par>
        <p:cTn id="1" dur="indefinite" restart="never" nodeType="tmRoot"/>
      </p:par>
    </p:tnLst>
  </p:timing>
  <p:txStyles>
    <p:titleStyle>
      <a:lvl1pPr algn="ctr" defTabSz="373063" rtl="0" eaLnBrk="0" fontAlgn="base" hangingPunct="0">
        <a:spcBef>
          <a:spcPct val="0"/>
        </a:spcBef>
        <a:spcAft>
          <a:spcPct val="0"/>
        </a:spcAft>
        <a:defRPr sz="3500">
          <a:solidFill>
            <a:schemeClr val="bg1"/>
          </a:solidFill>
          <a:latin typeface="+mj-lt"/>
          <a:ea typeface="MS PGothic" pitchFamily="34" charset="-128"/>
          <a:cs typeface="ＭＳ Ｐゴシック" charset="-128"/>
        </a:defRPr>
      </a:lvl1pPr>
      <a:lvl2pPr algn="ctr" defTabSz="373063" rtl="0" eaLnBrk="0" fontAlgn="base" hangingPunct="0">
        <a:spcBef>
          <a:spcPct val="0"/>
        </a:spcBef>
        <a:spcAft>
          <a:spcPct val="0"/>
        </a:spcAft>
        <a:defRPr sz="3500">
          <a:solidFill>
            <a:schemeClr val="bg1"/>
          </a:solidFill>
          <a:latin typeface="Arial Black" charset="0"/>
          <a:ea typeface="MS PGothic" pitchFamily="34" charset="-128"/>
          <a:cs typeface="ＭＳ Ｐゴシック" charset="-128"/>
        </a:defRPr>
      </a:lvl2pPr>
      <a:lvl3pPr algn="ctr" defTabSz="373063" rtl="0" eaLnBrk="0" fontAlgn="base" hangingPunct="0">
        <a:spcBef>
          <a:spcPct val="0"/>
        </a:spcBef>
        <a:spcAft>
          <a:spcPct val="0"/>
        </a:spcAft>
        <a:defRPr sz="3500">
          <a:solidFill>
            <a:schemeClr val="bg1"/>
          </a:solidFill>
          <a:latin typeface="Arial Black" charset="0"/>
          <a:ea typeface="MS PGothic" pitchFamily="34" charset="-128"/>
          <a:cs typeface="ＭＳ Ｐゴシック" charset="-128"/>
        </a:defRPr>
      </a:lvl3pPr>
      <a:lvl4pPr algn="ctr" defTabSz="373063" rtl="0" eaLnBrk="0" fontAlgn="base" hangingPunct="0">
        <a:spcBef>
          <a:spcPct val="0"/>
        </a:spcBef>
        <a:spcAft>
          <a:spcPct val="0"/>
        </a:spcAft>
        <a:defRPr sz="3500">
          <a:solidFill>
            <a:schemeClr val="bg1"/>
          </a:solidFill>
          <a:latin typeface="Arial Black" charset="0"/>
          <a:ea typeface="MS PGothic" pitchFamily="34" charset="-128"/>
          <a:cs typeface="ＭＳ Ｐゴシック" charset="-128"/>
        </a:defRPr>
      </a:lvl4pPr>
      <a:lvl5pPr algn="ctr" defTabSz="373063" rtl="0" eaLnBrk="0" fontAlgn="base" hangingPunct="0">
        <a:spcBef>
          <a:spcPct val="0"/>
        </a:spcBef>
        <a:spcAft>
          <a:spcPct val="0"/>
        </a:spcAft>
        <a:defRPr sz="3500">
          <a:solidFill>
            <a:schemeClr val="bg1"/>
          </a:solidFill>
          <a:latin typeface="Arial Black" charset="0"/>
          <a:ea typeface="MS PGothic" pitchFamily="34" charset="-128"/>
          <a:cs typeface="ＭＳ Ｐゴシック" charset="-128"/>
        </a:defRPr>
      </a:lvl5pPr>
      <a:lvl6pPr marL="228370" algn="ctr" defTabSz="374272" rtl="0" fontAlgn="base">
        <a:spcBef>
          <a:spcPct val="0"/>
        </a:spcBef>
        <a:spcAft>
          <a:spcPct val="0"/>
        </a:spcAft>
        <a:defRPr sz="3500">
          <a:solidFill>
            <a:schemeClr val="tx2"/>
          </a:solidFill>
          <a:latin typeface="Arial Black" charset="0"/>
        </a:defRPr>
      </a:lvl6pPr>
      <a:lvl7pPr marL="456738" algn="ctr" defTabSz="374272" rtl="0" fontAlgn="base">
        <a:spcBef>
          <a:spcPct val="0"/>
        </a:spcBef>
        <a:spcAft>
          <a:spcPct val="0"/>
        </a:spcAft>
        <a:defRPr sz="3500">
          <a:solidFill>
            <a:schemeClr val="tx2"/>
          </a:solidFill>
          <a:latin typeface="Arial Black" charset="0"/>
        </a:defRPr>
      </a:lvl7pPr>
      <a:lvl8pPr marL="685108" algn="ctr" defTabSz="374272" rtl="0" fontAlgn="base">
        <a:spcBef>
          <a:spcPct val="0"/>
        </a:spcBef>
        <a:spcAft>
          <a:spcPct val="0"/>
        </a:spcAft>
        <a:defRPr sz="3500">
          <a:solidFill>
            <a:schemeClr val="tx2"/>
          </a:solidFill>
          <a:latin typeface="Arial Black" charset="0"/>
        </a:defRPr>
      </a:lvl8pPr>
      <a:lvl9pPr marL="913478" algn="ctr" defTabSz="374272" rtl="0" fontAlgn="base">
        <a:spcBef>
          <a:spcPct val="0"/>
        </a:spcBef>
        <a:spcAft>
          <a:spcPct val="0"/>
        </a:spcAft>
        <a:defRPr sz="3500">
          <a:solidFill>
            <a:schemeClr val="tx2"/>
          </a:solidFill>
          <a:latin typeface="Arial Black" charset="0"/>
        </a:defRPr>
      </a:lvl9pPr>
    </p:titleStyle>
    <p:bodyStyle>
      <a:lvl1pPr marL="139700" indent="-139700" algn="l" defTabSz="373063" rtl="0" eaLnBrk="0" fontAlgn="base" hangingPunct="0">
        <a:spcBef>
          <a:spcPct val="20000"/>
        </a:spcBef>
        <a:spcAft>
          <a:spcPct val="0"/>
        </a:spcAft>
        <a:buChar char="•"/>
        <a:defRPr sz="1200">
          <a:solidFill>
            <a:schemeClr val="tx2"/>
          </a:solidFill>
          <a:latin typeface="+mn-lt"/>
          <a:ea typeface="MS PGothic" pitchFamily="34" charset="-128"/>
          <a:cs typeface="ＭＳ Ｐゴシック" charset="-128"/>
        </a:defRPr>
      </a:lvl1pPr>
      <a:lvl2pPr marL="301625" indent="-114300" algn="l" defTabSz="373063" rtl="0" eaLnBrk="0" fontAlgn="base" hangingPunct="0">
        <a:spcBef>
          <a:spcPct val="20000"/>
        </a:spcBef>
        <a:spcAft>
          <a:spcPct val="0"/>
        </a:spcAft>
        <a:buChar char="–"/>
        <a:defRPr sz="1200">
          <a:solidFill>
            <a:schemeClr val="tx2"/>
          </a:solidFill>
          <a:latin typeface="+mn-lt"/>
          <a:ea typeface="MS PGothic" pitchFamily="34" charset="-128"/>
          <a:cs typeface="ＭＳ Ｐゴシック"/>
        </a:defRPr>
      </a:lvl2pPr>
      <a:lvl3pPr marL="466725" indent="-93663" algn="l" defTabSz="373063" rtl="0" eaLnBrk="0" fontAlgn="base" hangingPunct="0">
        <a:spcBef>
          <a:spcPct val="20000"/>
        </a:spcBef>
        <a:spcAft>
          <a:spcPct val="0"/>
        </a:spcAft>
        <a:buChar char="•"/>
        <a:defRPr sz="1000">
          <a:solidFill>
            <a:schemeClr val="tx1"/>
          </a:solidFill>
          <a:latin typeface="+mn-lt"/>
          <a:ea typeface="MS PGothic" pitchFamily="34" charset="-128"/>
          <a:cs typeface="ＭＳ Ｐゴシック"/>
        </a:defRPr>
      </a:lvl3pPr>
      <a:lvl4pPr marL="654050" indent="-92075" algn="l" defTabSz="373063" rtl="0" eaLnBrk="0" fontAlgn="base" hangingPunct="0">
        <a:spcBef>
          <a:spcPct val="20000"/>
        </a:spcBef>
        <a:spcAft>
          <a:spcPct val="0"/>
        </a:spcAft>
        <a:buChar char="–"/>
        <a:defRPr sz="800">
          <a:solidFill>
            <a:schemeClr val="tx1"/>
          </a:solidFill>
          <a:latin typeface="+mn-lt"/>
          <a:ea typeface="MS PGothic" pitchFamily="34" charset="-128"/>
          <a:cs typeface="ＭＳ Ｐゴシック"/>
        </a:defRPr>
      </a:lvl4pPr>
      <a:lvl5pPr marL="841375" indent="-92075" algn="l" defTabSz="373063" rtl="0" eaLnBrk="0" fontAlgn="base" hangingPunct="0">
        <a:spcBef>
          <a:spcPct val="20000"/>
        </a:spcBef>
        <a:spcAft>
          <a:spcPct val="0"/>
        </a:spcAft>
        <a:buChar char="»"/>
        <a:defRPr sz="800">
          <a:solidFill>
            <a:schemeClr val="tx1"/>
          </a:solidFill>
          <a:latin typeface="+mn-lt"/>
          <a:ea typeface="MS PGothic" pitchFamily="34" charset="-128"/>
          <a:cs typeface="ＭＳ Ｐゴシック"/>
        </a:defRPr>
      </a:lvl5pPr>
      <a:lvl6pPr marL="1071275" indent="-93568" algn="l" defTabSz="374272" rtl="0" fontAlgn="base">
        <a:spcBef>
          <a:spcPct val="20000"/>
        </a:spcBef>
        <a:spcAft>
          <a:spcPct val="0"/>
        </a:spcAft>
        <a:buChar char="»"/>
        <a:defRPr sz="800">
          <a:solidFill>
            <a:schemeClr val="tx1"/>
          </a:solidFill>
          <a:latin typeface="+mn-lt"/>
          <a:ea typeface="ＭＳ Ｐゴシック" charset="-128"/>
        </a:defRPr>
      </a:lvl6pPr>
      <a:lvl7pPr marL="1299644" indent="-93568" algn="l" defTabSz="374272" rtl="0" fontAlgn="base">
        <a:spcBef>
          <a:spcPct val="20000"/>
        </a:spcBef>
        <a:spcAft>
          <a:spcPct val="0"/>
        </a:spcAft>
        <a:buChar char="»"/>
        <a:defRPr sz="800">
          <a:solidFill>
            <a:schemeClr val="tx1"/>
          </a:solidFill>
          <a:latin typeface="+mn-lt"/>
          <a:ea typeface="ＭＳ Ｐゴシック" charset="-128"/>
        </a:defRPr>
      </a:lvl7pPr>
      <a:lvl8pPr marL="1528013" indent="-93568" algn="l" defTabSz="374272" rtl="0" fontAlgn="base">
        <a:spcBef>
          <a:spcPct val="20000"/>
        </a:spcBef>
        <a:spcAft>
          <a:spcPct val="0"/>
        </a:spcAft>
        <a:buChar char="»"/>
        <a:defRPr sz="800">
          <a:solidFill>
            <a:schemeClr val="tx1"/>
          </a:solidFill>
          <a:latin typeface="+mn-lt"/>
          <a:ea typeface="ＭＳ Ｐゴシック" charset="-128"/>
        </a:defRPr>
      </a:lvl8pPr>
      <a:lvl9pPr marL="1756383" indent="-93568" algn="l" defTabSz="374272" rtl="0" fontAlgn="base">
        <a:spcBef>
          <a:spcPct val="20000"/>
        </a:spcBef>
        <a:spcAft>
          <a:spcPct val="0"/>
        </a:spcAft>
        <a:buChar char="»"/>
        <a:defRPr sz="800">
          <a:solidFill>
            <a:schemeClr val="tx1"/>
          </a:solidFill>
          <a:latin typeface="+mn-lt"/>
          <a:ea typeface="ＭＳ Ｐゴシック" charset="-128"/>
        </a:defRPr>
      </a:lvl9pPr>
    </p:bodyStyle>
    <p:otherStyle>
      <a:defPPr>
        <a:defRPr lang="en-GB"/>
      </a:defPPr>
      <a:lvl1pPr marL="0" algn="l" defTabSz="228370" rtl="0" eaLnBrk="1" latinLnBrk="0" hangingPunct="1">
        <a:defRPr sz="900" kern="1200">
          <a:solidFill>
            <a:schemeClr val="tx1"/>
          </a:solidFill>
          <a:latin typeface="+mn-lt"/>
          <a:ea typeface="+mn-ea"/>
          <a:cs typeface="+mn-cs"/>
        </a:defRPr>
      </a:lvl1pPr>
      <a:lvl2pPr marL="228370" algn="l" defTabSz="228370" rtl="0" eaLnBrk="1" latinLnBrk="0" hangingPunct="1">
        <a:defRPr sz="900" kern="1200">
          <a:solidFill>
            <a:schemeClr val="tx1"/>
          </a:solidFill>
          <a:latin typeface="+mn-lt"/>
          <a:ea typeface="+mn-ea"/>
          <a:cs typeface="+mn-cs"/>
        </a:defRPr>
      </a:lvl2pPr>
      <a:lvl3pPr marL="456738" algn="l" defTabSz="228370" rtl="0" eaLnBrk="1" latinLnBrk="0" hangingPunct="1">
        <a:defRPr sz="900" kern="1200">
          <a:solidFill>
            <a:schemeClr val="tx1"/>
          </a:solidFill>
          <a:latin typeface="+mn-lt"/>
          <a:ea typeface="+mn-ea"/>
          <a:cs typeface="+mn-cs"/>
        </a:defRPr>
      </a:lvl3pPr>
      <a:lvl4pPr marL="685108" algn="l" defTabSz="228370" rtl="0" eaLnBrk="1" latinLnBrk="0" hangingPunct="1">
        <a:defRPr sz="900" kern="1200">
          <a:solidFill>
            <a:schemeClr val="tx1"/>
          </a:solidFill>
          <a:latin typeface="+mn-lt"/>
          <a:ea typeface="+mn-ea"/>
          <a:cs typeface="+mn-cs"/>
        </a:defRPr>
      </a:lvl4pPr>
      <a:lvl5pPr marL="913478" algn="l" defTabSz="228370" rtl="0" eaLnBrk="1" latinLnBrk="0" hangingPunct="1">
        <a:defRPr sz="900" kern="1200">
          <a:solidFill>
            <a:schemeClr val="tx1"/>
          </a:solidFill>
          <a:latin typeface="+mn-lt"/>
          <a:ea typeface="+mn-ea"/>
          <a:cs typeface="+mn-cs"/>
        </a:defRPr>
      </a:lvl5pPr>
      <a:lvl6pPr marL="1141847" algn="l" defTabSz="228370" rtl="0" eaLnBrk="1" latinLnBrk="0" hangingPunct="1">
        <a:defRPr sz="900" kern="1200">
          <a:solidFill>
            <a:schemeClr val="tx1"/>
          </a:solidFill>
          <a:latin typeface="+mn-lt"/>
          <a:ea typeface="+mn-ea"/>
          <a:cs typeface="+mn-cs"/>
        </a:defRPr>
      </a:lvl6pPr>
      <a:lvl7pPr marL="1370216" algn="l" defTabSz="228370" rtl="0" eaLnBrk="1" latinLnBrk="0" hangingPunct="1">
        <a:defRPr sz="900" kern="1200">
          <a:solidFill>
            <a:schemeClr val="tx1"/>
          </a:solidFill>
          <a:latin typeface="+mn-lt"/>
          <a:ea typeface="+mn-ea"/>
          <a:cs typeface="+mn-cs"/>
        </a:defRPr>
      </a:lvl7pPr>
      <a:lvl8pPr marL="1598586" algn="l" defTabSz="228370" rtl="0" eaLnBrk="1" latinLnBrk="0" hangingPunct="1">
        <a:defRPr sz="900" kern="1200">
          <a:solidFill>
            <a:schemeClr val="tx1"/>
          </a:solidFill>
          <a:latin typeface="+mn-lt"/>
          <a:ea typeface="+mn-ea"/>
          <a:cs typeface="+mn-cs"/>
        </a:defRPr>
      </a:lvl8pPr>
      <a:lvl9pPr marL="1826955" algn="l" defTabSz="228370" rtl="0" eaLnBrk="1" latinLnBrk="0" hangingPunct="1">
        <a:defRPr sz="9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accent5"/>
        </a:solidFill>
        <a:effectLst/>
      </p:bgPr>
    </p:bg>
    <p:spTree>
      <p:nvGrpSpPr>
        <p:cNvPr id="1" name=""/>
        <p:cNvGrpSpPr/>
        <p:nvPr/>
      </p:nvGrpSpPr>
      <p:grpSpPr>
        <a:xfrm>
          <a:off x="0" y="0"/>
          <a:ext cx="0" cy="0"/>
          <a:chOff x="0" y="0"/>
          <a:chExt cx="0" cy="0"/>
        </a:xfrm>
      </p:grpSpPr>
      <p:sp>
        <p:nvSpPr>
          <p:cNvPr id="3074" name="Rectangle 2"/>
          <p:cNvSpPr>
            <a:spLocks noChangeArrowheads="1"/>
          </p:cNvSpPr>
          <p:nvPr/>
        </p:nvSpPr>
        <p:spPr bwMode="auto">
          <a:xfrm>
            <a:off x="0" y="0"/>
            <a:ext cx="15122525" cy="2735263"/>
          </a:xfrm>
          <a:prstGeom prst="rect">
            <a:avLst/>
          </a:prstGeom>
          <a:solidFill>
            <a:schemeClr val="tx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45674" tIns="22837" rIns="45674" bIns="22837" anchor="ctr"/>
          <a:lstStyle/>
          <a:p>
            <a:endParaRPr lang="en-GB"/>
          </a:p>
        </p:txBody>
      </p:sp>
      <p:sp>
        <p:nvSpPr>
          <p:cNvPr id="3075" name="Rectangle 3"/>
          <p:cNvSpPr>
            <a:spLocks noChangeArrowheads="1"/>
          </p:cNvSpPr>
          <p:nvPr/>
        </p:nvSpPr>
        <p:spPr bwMode="auto">
          <a:xfrm>
            <a:off x="239713" y="3121025"/>
            <a:ext cx="14597062" cy="17800638"/>
          </a:xfrm>
          <a:prstGeom prst="rect">
            <a:avLst/>
          </a:prstGeom>
          <a:solidFill>
            <a:schemeClr val="bg2"/>
          </a:solidFill>
          <a:ln w="9525">
            <a:solidFill>
              <a:schemeClr val="tx1"/>
            </a:solidFill>
            <a:miter lim="800000"/>
            <a:headEnd/>
            <a:tailEnd/>
          </a:ln>
        </p:spPr>
        <p:txBody>
          <a:bodyPr wrap="none" lIns="45674" tIns="22837" rIns="45674" bIns="22837" anchor="ctr"/>
          <a:lstStyle/>
          <a:p>
            <a:endParaRPr lang="en-GB"/>
          </a:p>
        </p:txBody>
      </p:sp>
      <p:sp>
        <p:nvSpPr>
          <p:cNvPr id="3076" name="Rectangle 6"/>
          <p:cNvSpPr>
            <a:spLocks noGrp="1" noChangeArrowheads="1"/>
          </p:cNvSpPr>
          <p:nvPr>
            <p:ph type="title"/>
          </p:nvPr>
        </p:nvSpPr>
        <p:spPr bwMode="auto">
          <a:xfrm>
            <a:off x="331788" y="827088"/>
            <a:ext cx="14444662" cy="1430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37390" tIns="18692" rIns="37390" bIns="18692" numCol="1" anchor="ctr" anchorCtr="0" compatLnSpc="1">
            <a:prstTxWarp prst="textNoShape">
              <a:avLst/>
            </a:prstTxWarp>
          </a:bodyPr>
          <a:lstStyle/>
          <a:p>
            <a:pPr lvl="0"/>
            <a:r>
              <a:rPr lang="en-US" smtClean="0"/>
              <a:t>Click to edit Master title style</a:t>
            </a:r>
          </a:p>
        </p:txBody>
      </p:sp>
      <p:sp>
        <p:nvSpPr>
          <p:cNvPr id="3077" name="Rectangle 7"/>
          <p:cNvSpPr>
            <a:spLocks noGrp="1" noChangeArrowheads="1"/>
          </p:cNvSpPr>
          <p:nvPr>
            <p:ph type="body" idx="1"/>
          </p:nvPr>
        </p:nvSpPr>
        <p:spPr bwMode="auto">
          <a:xfrm>
            <a:off x="239713" y="3121025"/>
            <a:ext cx="14536737" cy="17800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186984" tIns="186984" rIns="186984" bIns="186984" numCol="1" anchor="t" anchorCtr="0" compatLnSpc="1">
            <a:prstTxWarp prst="textNoShape">
              <a:avLst/>
            </a:prstTxWarp>
          </a:bodyPr>
          <a:lstStyle/>
          <a:p>
            <a:pPr lvl="0"/>
            <a:r>
              <a:rPr lang="en-US" smtClean="0"/>
              <a:t>Click to edit Master text styles</a:t>
            </a:r>
          </a:p>
          <a:p>
            <a:pPr lvl="1"/>
            <a:r>
              <a:rPr lang="en-US" smtClean="0"/>
              <a:t>Second level</a:t>
            </a:r>
          </a:p>
        </p:txBody>
      </p:sp>
      <p:sp>
        <p:nvSpPr>
          <p:cNvPr id="3078" name="Rectangle 8"/>
          <p:cNvSpPr>
            <a:spLocks noChangeArrowheads="1"/>
          </p:cNvSpPr>
          <p:nvPr/>
        </p:nvSpPr>
        <p:spPr bwMode="auto">
          <a:xfrm>
            <a:off x="0" y="0"/>
            <a:ext cx="15122525" cy="2138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175">
                <a:solidFill>
                  <a:srgbClr val="000000"/>
                </a:solidFill>
                <a:miter lim="800000"/>
                <a:headEnd/>
                <a:tailEnd/>
              </a14:hiddenLine>
            </a:ext>
          </a:extLst>
        </p:spPr>
        <p:txBody>
          <a:bodyPr wrap="none" lIns="45674" tIns="22837" rIns="45674" bIns="22837" anchor="ctr"/>
          <a:lstStyle/>
          <a:p>
            <a:endParaRPr lang="en-GB"/>
          </a:p>
        </p:txBody>
      </p:sp>
      <p:sp>
        <p:nvSpPr>
          <p:cNvPr id="3079" name="Text Box 14"/>
          <p:cNvSpPr txBox="1">
            <a:spLocks noChangeArrowheads="1"/>
          </p:cNvSpPr>
          <p:nvPr/>
        </p:nvSpPr>
        <p:spPr bwMode="auto">
          <a:xfrm>
            <a:off x="239713" y="21107400"/>
            <a:ext cx="1651000" cy="77788"/>
          </a:xfrm>
          <a:prstGeom prst="rect">
            <a:avLst/>
          </a:prstGeom>
          <a:noFill/>
          <a:ln>
            <a:noFill/>
          </a:ln>
          <a:extLst/>
        </p:spPr>
        <p:txBody>
          <a:bodyPr lIns="37390" tIns="18692" rIns="37390" bIns="18692">
            <a:spAutoFit/>
          </a:bodyPr>
          <a:lstStyle>
            <a:lvl1pPr defTabSz="749300" eaLnBrk="0" hangingPunct="0">
              <a:defRPr sz="2400">
                <a:solidFill>
                  <a:schemeClr val="tx1"/>
                </a:solidFill>
                <a:latin typeface="Arial Narrow" pitchFamily="34" charset="0"/>
                <a:ea typeface="ＭＳ Ｐゴシック"/>
                <a:cs typeface="ＭＳ Ｐゴシック"/>
              </a:defRPr>
            </a:lvl1pPr>
            <a:lvl2pPr marL="742950" indent="-285750" defTabSz="749300" eaLnBrk="0" hangingPunct="0">
              <a:defRPr sz="2400">
                <a:solidFill>
                  <a:schemeClr val="tx1"/>
                </a:solidFill>
                <a:latin typeface="Arial Narrow" pitchFamily="34" charset="0"/>
                <a:ea typeface="ＭＳ Ｐゴシック"/>
                <a:cs typeface="ＭＳ Ｐゴシック"/>
              </a:defRPr>
            </a:lvl2pPr>
            <a:lvl3pPr marL="1143000" indent="-228600" defTabSz="749300" eaLnBrk="0" hangingPunct="0">
              <a:defRPr sz="2400">
                <a:solidFill>
                  <a:schemeClr val="tx1"/>
                </a:solidFill>
                <a:latin typeface="Arial Narrow" pitchFamily="34" charset="0"/>
                <a:ea typeface="ＭＳ Ｐゴシック"/>
                <a:cs typeface="ＭＳ Ｐゴシック"/>
              </a:defRPr>
            </a:lvl3pPr>
            <a:lvl4pPr marL="1600200" indent="-228600" defTabSz="749300" eaLnBrk="0" hangingPunct="0">
              <a:defRPr sz="2400">
                <a:solidFill>
                  <a:schemeClr val="tx1"/>
                </a:solidFill>
                <a:latin typeface="Arial Narrow" pitchFamily="34" charset="0"/>
                <a:ea typeface="ＭＳ Ｐゴシック"/>
                <a:cs typeface="ＭＳ Ｐゴシック"/>
              </a:defRPr>
            </a:lvl4pPr>
            <a:lvl5pPr marL="2057400" indent="-228600" defTabSz="749300" eaLnBrk="0" hangingPunct="0">
              <a:defRPr sz="2400">
                <a:solidFill>
                  <a:schemeClr val="tx1"/>
                </a:solidFill>
                <a:latin typeface="Arial Narrow" pitchFamily="34" charset="0"/>
                <a:ea typeface="ＭＳ Ｐゴシック"/>
                <a:cs typeface="ＭＳ Ｐゴシック"/>
              </a:defRPr>
            </a:lvl5pPr>
            <a:lvl6pPr marL="2514600" indent="-228600" defTabSz="749300" eaLnBrk="0" fontAlgn="base" hangingPunct="0">
              <a:spcBef>
                <a:spcPct val="0"/>
              </a:spcBef>
              <a:spcAft>
                <a:spcPct val="0"/>
              </a:spcAft>
              <a:defRPr sz="2400">
                <a:solidFill>
                  <a:schemeClr val="tx1"/>
                </a:solidFill>
                <a:latin typeface="Arial Narrow" pitchFamily="34" charset="0"/>
                <a:ea typeface="ＭＳ Ｐゴシック"/>
                <a:cs typeface="ＭＳ Ｐゴシック"/>
              </a:defRPr>
            </a:lvl6pPr>
            <a:lvl7pPr marL="2971800" indent="-228600" defTabSz="749300" eaLnBrk="0" fontAlgn="base" hangingPunct="0">
              <a:spcBef>
                <a:spcPct val="0"/>
              </a:spcBef>
              <a:spcAft>
                <a:spcPct val="0"/>
              </a:spcAft>
              <a:defRPr sz="2400">
                <a:solidFill>
                  <a:schemeClr val="tx1"/>
                </a:solidFill>
                <a:latin typeface="Arial Narrow" pitchFamily="34" charset="0"/>
                <a:ea typeface="ＭＳ Ｐゴシック"/>
                <a:cs typeface="ＭＳ Ｐゴシック"/>
              </a:defRPr>
            </a:lvl7pPr>
            <a:lvl8pPr marL="3429000" indent="-228600" defTabSz="749300" eaLnBrk="0" fontAlgn="base" hangingPunct="0">
              <a:spcBef>
                <a:spcPct val="0"/>
              </a:spcBef>
              <a:spcAft>
                <a:spcPct val="0"/>
              </a:spcAft>
              <a:defRPr sz="2400">
                <a:solidFill>
                  <a:schemeClr val="tx1"/>
                </a:solidFill>
                <a:latin typeface="Arial Narrow" pitchFamily="34" charset="0"/>
                <a:ea typeface="ＭＳ Ｐゴシック"/>
                <a:cs typeface="ＭＳ Ｐゴシック"/>
              </a:defRPr>
            </a:lvl8pPr>
            <a:lvl9pPr marL="3886200" indent="-228600" defTabSz="749300" eaLnBrk="0" fontAlgn="base" hangingPunct="0">
              <a:spcBef>
                <a:spcPct val="0"/>
              </a:spcBef>
              <a:spcAft>
                <a:spcPct val="0"/>
              </a:spcAft>
              <a:defRPr sz="2400">
                <a:solidFill>
                  <a:schemeClr val="tx1"/>
                </a:solidFill>
                <a:latin typeface="Arial Narrow" pitchFamily="34" charset="0"/>
                <a:ea typeface="ＭＳ Ｐゴシック"/>
                <a:cs typeface="ＭＳ Ｐゴシック"/>
              </a:defRPr>
            </a:lvl9pPr>
          </a:lstStyle>
          <a:p>
            <a:pPr>
              <a:lnSpc>
                <a:spcPct val="65000"/>
              </a:lnSpc>
              <a:spcBef>
                <a:spcPct val="50000"/>
              </a:spcBef>
              <a:defRPr/>
            </a:pPr>
            <a:r>
              <a:rPr lang="en-US" sz="400" b="1" dirty="0" smtClean="0">
                <a:latin typeface="Arial" pitchFamily="34" charset="0"/>
              </a:rPr>
              <a:t>Poster template by ResearchPosters.co.za</a:t>
            </a:r>
          </a:p>
        </p:txBody>
      </p:sp>
    </p:spTree>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Lst>
  <p:txStyles>
    <p:titleStyle>
      <a:lvl1pPr algn="ctr" defTabSz="373063" rtl="0" eaLnBrk="0" fontAlgn="base" hangingPunct="0">
        <a:spcBef>
          <a:spcPct val="0"/>
        </a:spcBef>
        <a:spcAft>
          <a:spcPct val="0"/>
        </a:spcAft>
        <a:defRPr sz="3500">
          <a:solidFill>
            <a:schemeClr val="bg1"/>
          </a:solidFill>
          <a:latin typeface="+mj-lt"/>
          <a:ea typeface="MS PGothic" pitchFamily="34" charset="-128"/>
          <a:cs typeface="ＭＳ Ｐゴシック" charset="-128"/>
        </a:defRPr>
      </a:lvl1pPr>
      <a:lvl2pPr algn="ctr" defTabSz="373063" rtl="0" eaLnBrk="0" fontAlgn="base" hangingPunct="0">
        <a:spcBef>
          <a:spcPct val="0"/>
        </a:spcBef>
        <a:spcAft>
          <a:spcPct val="0"/>
        </a:spcAft>
        <a:defRPr sz="3500">
          <a:solidFill>
            <a:schemeClr val="bg1"/>
          </a:solidFill>
          <a:latin typeface="Arial Black" charset="0"/>
          <a:ea typeface="MS PGothic" pitchFamily="34" charset="-128"/>
          <a:cs typeface="ＭＳ Ｐゴシック" charset="-128"/>
        </a:defRPr>
      </a:lvl2pPr>
      <a:lvl3pPr algn="ctr" defTabSz="373063" rtl="0" eaLnBrk="0" fontAlgn="base" hangingPunct="0">
        <a:spcBef>
          <a:spcPct val="0"/>
        </a:spcBef>
        <a:spcAft>
          <a:spcPct val="0"/>
        </a:spcAft>
        <a:defRPr sz="3500">
          <a:solidFill>
            <a:schemeClr val="bg1"/>
          </a:solidFill>
          <a:latin typeface="Arial Black" charset="0"/>
          <a:ea typeface="MS PGothic" pitchFamily="34" charset="-128"/>
          <a:cs typeface="ＭＳ Ｐゴシック" charset="-128"/>
        </a:defRPr>
      </a:lvl3pPr>
      <a:lvl4pPr algn="ctr" defTabSz="373063" rtl="0" eaLnBrk="0" fontAlgn="base" hangingPunct="0">
        <a:spcBef>
          <a:spcPct val="0"/>
        </a:spcBef>
        <a:spcAft>
          <a:spcPct val="0"/>
        </a:spcAft>
        <a:defRPr sz="3500">
          <a:solidFill>
            <a:schemeClr val="bg1"/>
          </a:solidFill>
          <a:latin typeface="Arial Black" charset="0"/>
          <a:ea typeface="MS PGothic" pitchFamily="34" charset="-128"/>
          <a:cs typeface="ＭＳ Ｐゴシック" charset="-128"/>
        </a:defRPr>
      </a:lvl4pPr>
      <a:lvl5pPr algn="ctr" defTabSz="373063" rtl="0" eaLnBrk="0" fontAlgn="base" hangingPunct="0">
        <a:spcBef>
          <a:spcPct val="0"/>
        </a:spcBef>
        <a:spcAft>
          <a:spcPct val="0"/>
        </a:spcAft>
        <a:defRPr sz="3500">
          <a:solidFill>
            <a:schemeClr val="bg1"/>
          </a:solidFill>
          <a:latin typeface="Arial Black" charset="0"/>
          <a:ea typeface="MS PGothic" pitchFamily="34" charset="-128"/>
          <a:cs typeface="ＭＳ Ｐゴシック" charset="-128"/>
        </a:defRPr>
      </a:lvl5pPr>
      <a:lvl6pPr marL="228370" algn="ctr" defTabSz="374272" rtl="0" fontAlgn="base">
        <a:spcBef>
          <a:spcPct val="0"/>
        </a:spcBef>
        <a:spcAft>
          <a:spcPct val="0"/>
        </a:spcAft>
        <a:defRPr sz="3500">
          <a:solidFill>
            <a:schemeClr val="tx2"/>
          </a:solidFill>
          <a:latin typeface="Arial Black" charset="0"/>
        </a:defRPr>
      </a:lvl6pPr>
      <a:lvl7pPr marL="456738" algn="ctr" defTabSz="374272" rtl="0" fontAlgn="base">
        <a:spcBef>
          <a:spcPct val="0"/>
        </a:spcBef>
        <a:spcAft>
          <a:spcPct val="0"/>
        </a:spcAft>
        <a:defRPr sz="3500">
          <a:solidFill>
            <a:schemeClr val="tx2"/>
          </a:solidFill>
          <a:latin typeface="Arial Black" charset="0"/>
        </a:defRPr>
      </a:lvl7pPr>
      <a:lvl8pPr marL="685108" algn="ctr" defTabSz="374272" rtl="0" fontAlgn="base">
        <a:spcBef>
          <a:spcPct val="0"/>
        </a:spcBef>
        <a:spcAft>
          <a:spcPct val="0"/>
        </a:spcAft>
        <a:defRPr sz="3500">
          <a:solidFill>
            <a:schemeClr val="tx2"/>
          </a:solidFill>
          <a:latin typeface="Arial Black" charset="0"/>
        </a:defRPr>
      </a:lvl8pPr>
      <a:lvl9pPr marL="913478" algn="ctr" defTabSz="374272" rtl="0" fontAlgn="base">
        <a:spcBef>
          <a:spcPct val="0"/>
        </a:spcBef>
        <a:spcAft>
          <a:spcPct val="0"/>
        </a:spcAft>
        <a:defRPr sz="3500">
          <a:solidFill>
            <a:schemeClr val="tx2"/>
          </a:solidFill>
          <a:latin typeface="Arial Black" charset="0"/>
        </a:defRPr>
      </a:lvl9pPr>
    </p:titleStyle>
    <p:bodyStyle>
      <a:lvl1pPr marL="139700" indent="-139700" algn="l" defTabSz="373063" rtl="0" eaLnBrk="0" fontAlgn="base" hangingPunct="0">
        <a:spcBef>
          <a:spcPct val="20000"/>
        </a:spcBef>
        <a:spcAft>
          <a:spcPct val="0"/>
        </a:spcAft>
        <a:buChar char="•"/>
        <a:defRPr sz="1200">
          <a:solidFill>
            <a:schemeClr val="tx2"/>
          </a:solidFill>
          <a:latin typeface="+mn-lt"/>
          <a:ea typeface="MS PGothic" pitchFamily="34" charset="-128"/>
          <a:cs typeface="ＭＳ Ｐゴシック" charset="-128"/>
        </a:defRPr>
      </a:lvl1pPr>
      <a:lvl2pPr marL="301625" indent="-114300" algn="l" defTabSz="373063" rtl="0" eaLnBrk="0" fontAlgn="base" hangingPunct="0">
        <a:spcBef>
          <a:spcPct val="20000"/>
        </a:spcBef>
        <a:spcAft>
          <a:spcPct val="0"/>
        </a:spcAft>
        <a:buChar char="–"/>
        <a:defRPr sz="1200">
          <a:solidFill>
            <a:schemeClr val="tx2"/>
          </a:solidFill>
          <a:latin typeface="+mn-lt"/>
          <a:ea typeface="MS PGothic" pitchFamily="34" charset="-128"/>
          <a:cs typeface="ＭＳ Ｐゴシック"/>
        </a:defRPr>
      </a:lvl2pPr>
      <a:lvl3pPr marL="466725" indent="-93663" algn="l" defTabSz="373063" rtl="0" eaLnBrk="0" fontAlgn="base" hangingPunct="0">
        <a:spcBef>
          <a:spcPct val="20000"/>
        </a:spcBef>
        <a:spcAft>
          <a:spcPct val="0"/>
        </a:spcAft>
        <a:buChar char="•"/>
        <a:defRPr sz="1000">
          <a:solidFill>
            <a:schemeClr val="tx1"/>
          </a:solidFill>
          <a:latin typeface="+mn-lt"/>
          <a:ea typeface="MS PGothic" pitchFamily="34" charset="-128"/>
          <a:cs typeface="ＭＳ Ｐゴシック"/>
        </a:defRPr>
      </a:lvl3pPr>
      <a:lvl4pPr marL="654050" indent="-92075" algn="l" defTabSz="373063" rtl="0" eaLnBrk="0" fontAlgn="base" hangingPunct="0">
        <a:spcBef>
          <a:spcPct val="20000"/>
        </a:spcBef>
        <a:spcAft>
          <a:spcPct val="0"/>
        </a:spcAft>
        <a:buChar char="–"/>
        <a:defRPr sz="800">
          <a:solidFill>
            <a:schemeClr val="tx1"/>
          </a:solidFill>
          <a:latin typeface="+mn-lt"/>
          <a:ea typeface="MS PGothic" pitchFamily="34" charset="-128"/>
          <a:cs typeface="ＭＳ Ｐゴシック"/>
        </a:defRPr>
      </a:lvl4pPr>
      <a:lvl5pPr marL="841375" indent="-92075" algn="l" defTabSz="373063" rtl="0" eaLnBrk="0" fontAlgn="base" hangingPunct="0">
        <a:spcBef>
          <a:spcPct val="20000"/>
        </a:spcBef>
        <a:spcAft>
          <a:spcPct val="0"/>
        </a:spcAft>
        <a:buChar char="»"/>
        <a:defRPr sz="800">
          <a:solidFill>
            <a:schemeClr val="tx1"/>
          </a:solidFill>
          <a:latin typeface="+mn-lt"/>
          <a:ea typeface="MS PGothic" pitchFamily="34" charset="-128"/>
          <a:cs typeface="ＭＳ Ｐゴシック"/>
        </a:defRPr>
      </a:lvl5pPr>
      <a:lvl6pPr marL="1071275" indent="-93568" algn="l" defTabSz="374272" rtl="0" fontAlgn="base">
        <a:spcBef>
          <a:spcPct val="20000"/>
        </a:spcBef>
        <a:spcAft>
          <a:spcPct val="0"/>
        </a:spcAft>
        <a:buChar char="»"/>
        <a:defRPr sz="800">
          <a:solidFill>
            <a:schemeClr val="tx1"/>
          </a:solidFill>
          <a:latin typeface="+mn-lt"/>
          <a:ea typeface="ＭＳ Ｐゴシック" charset="-128"/>
        </a:defRPr>
      </a:lvl6pPr>
      <a:lvl7pPr marL="1299644" indent="-93568" algn="l" defTabSz="374272" rtl="0" fontAlgn="base">
        <a:spcBef>
          <a:spcPct val="20000"/>
        </a:spcBef>
        <a:spcAft>
          <a:spcPct val="0"/>
        </a:spcAft>
        <a:buChar char="»"/>
        <a:defRPr sz="800">
          <a:solidFill>
            <a:schemeClr val="tx1"/>
          </a:solidFill>
          <a:latin typeface="+mn-lt"/>
          <a:ea typeface="ＭＳ Ｐゴシック" charset="-128"/>
        </a:defRPr>
      </a:lvl7pPr>
      <a:lvl8pPr marL="1528013" indent="-93568" algn="l" defTabSz="374272" rtl="0" fontAlgn="base">
        <a:spcBef>
          <a:spcPct val="20000"/>
        </a:spcBef>
        <a:spcAft>
          <a:spcPct val="0"/>
        </a:spcAft>
        <a:buChar char="»"/>
        <a:defRPr sz="800">
          <a:solidFill>
            <a:schemeClr val="tx1"/>
          </a:solidFill>
          <a:latin typeface="+mn-lt"/>
          <a:ea typeface="ＭＳ Ｐゴシック" charset="-128"/>
        </a:defRPr>
      </a:lvl8pPr>
      <a:lvl9pPr marL="1756383" indent="-93568" algn="l" defTabSz="374272" rtl="0" fontAlgn="base">
        <a:spcBef>
          <a:spcPct val="20000"/>
        </a:spcBef>
        <a:spcAft>
          <a:spcPct val="0"/>
        </a:spcAft>
        <a:buChar char="»"/>
        <a:defRPr sz="800">
          <a:solidFill>
            <a:schemeClr val="tx1"/>
          </a:solidFill>
          <a:latin typeface="+mn-lt"/>
          <a:ea typeface="ＭＳ Ｐゴシック" charset="-128"/>
        </a:defRPr>
      </a:lvl9pPr>
    </p:bodyStyle>
    <p:otherStyle>
      <a:defPPr>
        <a:defRPr lang="en-GB"/>
      </a:defPPr>
      <a:lvl1pPr marL="0" algn="l" defTabSz="228370" rtl="0" eaLnBrk="1" latinLnBrk="0" hangingPunct="1">
        <a:defRPr sz="900" kern="1200">
          <a:solidFill>
            <a:schemeClr val="tx1"/>
          </a:solidFill>
          <a:latin typeface="+mn-lt"/>
          <a:ea typeface="+mn-ea"/>
          <a:cs typeface="+mn-cs"/>
        </a:defRPr>
      </a:lvl1pPr>
      <a:lvl2pPr marL="228370" algn="l" defTabSz="228370" rtl="0" eaLnBrk="1" latinLnBrk="0" hangingPunct="1">
        <a:defRPr sz="900" kern="1200">
          <a:solidFill>
            <a:schemeClr val="tx1"/>
          </a:solidFill>
          <a:latin typeface="+mn-lt"/>
          <a:ea typeface="+mn-ea"/>
          <a:cs typeface="+mn-cs"/>
        </a:defRPr>
      </a:lvl2pPr>
      <a:lvl3pPr marL="456738" algn="l" defTabSz="228370" rtl="0" eaLnBrk="1" latinLnBrk="0" hangingPunct="1">
        <a:defRPr sz="900" kern="1200">
          <a:solidFill>
            <a:schemeClr val="tx1"/>
          </a:solidFill>
          <a:latin typeface="+mn-lt"/>
          <a:ea typeface="+mn-ea"/>
          <a:cs typeface="+mn-cs"/>
        </a:defRPr>
      </a:lvl3pPr>
      <a:lvl4pPr marL="685108" algn="l" defTabSz="228370" rtl="0" eaLnBrk="1" latinLnBrk="0" hangingPunct="1">
        <a:defRPr sz="900" kern="1200">
          <a:solidFill>
            <a:schemeClr val="tx1"/>
          </a:solidFill>
          <a:latin typeface="+mn-lt"/>
          <a:ea typeface="+mn-ea"/>
          <a:cs typeface="+mn-cs"/>
        </a:defRPr>
      </a:lvl4pPr>
      <a:lvl5pPr marL="913478" algn="l" defTabSz="228370" rtl="0" eaLnBrk="1" latinLnBrk="0" hangingPunct="1">
        <a:defRPr sz="900" kern="1200">
          <a:solidFill>
            <a:schemeClr val="tx1"/>
          </a:solidFill>
          <a:latin typeface="+mn-lt"/>
          <a:ea typeface="+mn-ea"/>
          <a:cs typeface="+mn-cs"/>
        </a:defRPr>
      </a:lvl5pPr>
      <a:lvl6pPr marL="1141847" algn="l" defTabSz="228370" rtl="0" eaLnBrk="1" latinLnBrk="0" hangingPunct="1">
        <a:defRPr sz="900" kern="1200">
          <a:solidFill>
            <a:schemeClr val="tx1"/>
          </a:solidFill>
          <a:latin typeface="+mn-lt"/>
          <a:ea typeface="+mn-ea"/>
          <a:cs typeface="+mn-cs"/>
        </a:defRPr>
      </a:lvl6pPr>
      <a:lvl7pPr marL="1370216" algn="l" defTabSz="228370" rtl="0" eaLnBrk="1" latinLnBrk="0" hangingPunct="1">
        <a:defRPr sz="900" kern="1200">
          <a:solidFill>
            <a:schemeClr val="tx1"/>
          </a:solidFill>
          <a:latin typeface="+mn-lt"/>
          <a:ea typeface="+mn-ea"/>
          <a:cs typeface="+mn-cs"/>
        </a:defRPr>
      </a:lvl7pPr>
      <a:lvl8pPr marL="1598586" algn="l" defTabSz="228370" rtl="0" eaLnBrk="1" latinLnBrk="0" hangingPunct="1">
        <a:defRPr sz="900" kern="1200">
          <a:solidFill>
            <a:schemeClr val="tx1"/>
          </a:solidFill>
          <a:latin typeface="+mn-lt"/>
          <a:ea typeface="+mn-ea"/>
          <a:cs typeface="+mn-cs"/>
        </a:defRPr>
      </a:lvl8pPr>
      <a:lvl9pPr marL="1826955" algn="l" defTabSz="228370" rtl="0" eaLnBrk="1" latinLnBrk="0" hangingPunct="1">
        <a:defRPr sz="9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4.jpeg"/><Relationship Id="rId3" Type="http://schemas.openxmlformats.org/officeDocument/2006/relationships/notesSlide" Target="../notesSlides/notesSlide1.xml"/><Relationship Id="rId7" Type="http://schemas.openxmlformats.org/officeDocument/2006/relationships/image" Target="../media/image3.png"/><Relationship Id="rId2" Type="http://schemas.openxmlformats.org/officeDocument/2006/relationships/slideLayout" Target="../slideLayouts/slideLayout6.xml"/><Relationship Id="rId1" Type="http://schemas.openxmlformats.org/officeDocument/2006/relationships/vmlDrawing" Target="../drawings/vmlDrawing1.vml"/><Relationship Id="rId6" Type="http://schemas.openxmlformats.org/officeDocument/2006/relationships/image" Target="../media/image2.png"/><Relationship Id="rId5" Type="http://schemas.openxmlformats.org/officeDocument/2006/relationships/image" Target="../media/image1.png"/><Relationship Id="rId4" Type="http://schemas.openxmlformats.org/officeDocument/2006/relationships/oleObject" Target="../embeddings/oleObject1.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0" name="Rectangle 5"/>
          <p:cNvSpPr>
            <a:spLocks noChangeArrowheads="1"/>
          </p:cNvSpPr>
          <p:nvPr/>
        </p:nvSpPr>
        <p:spPr bwMode="auto">
          <a:xfrm>
            <a:off x="1984375" y="1043084"/>
            <a:ext cx="10428514" cy="12072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37381" tIns="18687" rIns="37381" bIns="18687">
            <a:spAutoFit/>
          </a:bodyPr>
          <a:lstStyle/>
          <a:p>
            <a:pPr lvl="5" algn="ctr" defTabSz="373063">
              <a:spcBef>
                <a:spcPct val="50000"/>
              </a:spcBef>
              <a:defRPr/>
            </a:pPr>
            <a:r>
              <a:rPr lang="en-US" sz="4000" dirty="0">
                <a:solidFill>
                  <a:schemeClr val="bg1"/>
                </a:solidFill>
                <a:latin typeface="Arial Black" pitchFamily="34" charset="0"/>
              </a:rPr>
              <a:t> </a:t>
            </a:r>
            <a:r>
              <a:rPr lang="en-US" sz="4000" dirty="0" smtClean="0">
                <a:solidFill>
                  <a:schemeClr val="bg1"/>
                </a:solidFill>
                <a:latin typeface="Times New Roman" pitchFamily="18" charset="0"/>
                <a:cs typeface="Times New Roman" pitchFamily="18" charset="0"/>
              </a:rPr>
              <a:t>Title of Project</a:t>
            </a:r>
            <a:endParaRPr lang="en-US" sz="4000" dirty="0">
              <a:solidFill>
                <a:schemeClr val="bg1"/>
              </a:solidFill>
              <a:latin typeface="Times New Roman" pitchFamily="18" charset="0"/>
              <a:cs typeface="Times New Roman" pitchFamily="18" charset="0"/>
            </a:endParaRPr>
          </a:p>
          <a:p>
            <a:pPr lvl="5" algn="ctr" defTabSz="373063">
              <a:spcBef>
                <a:spcPct val="50000"/>
              </a:spcBef>
              <a:defRPr/>
            </a:pPr>
            <a:r>
              <a:rPr lang="en-US" sz="2400" dirty="0" smtClean="0">
                <a:solidFill>
                  <a:schemeClr val="bg1"/>
                </a:solidFill>
                <a:latin typeface="Times New Roman" pitchFamily="18" charset="0"/>
                <a:cs typeface="Times New Roman" pitchFamily="18" charset="0"/>
              </a:rPr>
              <a:t>Student </a:t>
            </a:r>
            <a:r>
              <a:rPr lang="en-US" sz="2400" dirty="0" smtClean="0">
                <a:solidFill>
                  <a:schemeClr val="bg1"/>
                </a:solidFill>
                <a:latin typeface="Times New Roman" pitchFamily="18" charset="0"/>
                <a:cs typeface="Times New Roman" pitchFamily="18" charset="0"/>
              </a:rPr>
              <a:t>names</a:t>
            </a:r>
            <a:endParaRPr lang="en-US" sz="2400" dirty="0">
              <a:solidFill>
                <a:schemeClr val="bg1"/>
              </a:solidFill>
              <a:latin typeface="Times New Roman" pitchFamily="18" charset="0"/>
              <a:cs typeface="Times New Roman" pitchFamily="18" charset="0"/>
            </a:endParaRPr>
          </a:p>
        </p:txBody>
      </p:sp>
      <p:sp>
        <p:nvSpPr>
          <p:cNvPr id="4099" name="Text Box 471"/>
          <p:cNvSpPr txBox="1">
            <a:spLocks noChangeArrowheads="1"/>
          </p:cNvSpPr>
          <p:nvPr/>
        </p:nvSpPr>
        <p:spPr bwMode="auto">
          <a:xfrm>
            <a:off x="323850" y="3121025"/>
            <a:ext cx="4656138" cy="406400"/>
          </a:xfrm>
          <a:prstGeom prst="rect">
            <a:avLst/>
          </a:prstGeom>
          <a:solidFill>
            <a:schemeClr val="tx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37390" tIns="18692" rIns="37390" bIns="18692">
            <a:spAutoFit/>
          </a:bodyPr>
          <a:lstStyle>
            <a:lvl1pPr defTabSz="373063" eaLnBrk="0" hangingPunct="0">
              <a:defRPr sz="1200">
                <a:solidFill>
                  <a:schemeClr val="tx1"/>
                </a:solidFill>
                <a:latin typeface="Arial Narrow" pitchFamily="34" charset="0"/>
                <a:ea typeface="MS PGothic" pitchFamily="34" charset="-128"/>
              </a:defRPr>
            </a:lvl1pPr>
            <a:lvl2pPr marL="742950" indent="-285750" defTabSz="373063" eaLnBrk="0" hangingPunct="0">
              <a:defRPr sz="1200">
                <a:solidFill>
                  <a:schemeClr val="tx1"/>
                </a:solidFill>
                <a:latin typeface="Arial Narrow" pitchFamily="34" charset="0"/>
                <a:ea typeface="MS PGothic" pitchFamily="34" charset="-128"/>
              </a:defRPr>
            </a:lvl2pPr>
            <a:lvl3pPr marL="1143000" indent="-228600" defTabSz="373063" eaLnBrk="0" hangingPunct="0">
              <a:defRPr sz="1200">
                <a:solidFill>
                  <a:schemeClr val="tx1"/>
                </a:solidFill>
                <a:latin typeface="Arial Narrow" pitchFamily="34" charset="0"/>
                <a:ea typeface="MS PGothic" pitchFamily="34" charset="-128"/>
              </a:defRPr>
            </a:lvl3pPr>
            <a:lvl4pPr marL="1600200" indent="-228600" defTabSz="373063" eaLnBrk="0" hangingPunct="0">
              <a:defRPr sz="1200">
                <a:solidFill>
                  <a:schemeClr val="tx1"/>
                </a:solidFill>
                <a:latin typeface="Arial Narrow" pitchFamily="34" charset="0"/>
                <a:ea typeface="MS PGothic" pitchFamily="34" charset="-128"/>
              </a:defRPr>
            </a:lvl4pPr>
            <a:lvl5pPr marL="2057400" indent="-228600" defTabSz="373063" eaLnBrk="0" hangingPunct="0">
              <a:defRPr sz="1200">
                <a:solidFill>
                  <a:schemeClr val="tx1"/>
                </a:solidFill>
                <a:latin typeface="Arial Narrow" pitchFamily="34" charset="0"/>
                <a:ea typeface="MS PGothic" pitchFamily="34" charset="-128"/>
              </a:defRPr>
            </a:lvl5pPr>
            <a:lvl6pPr marL="2514600" indent="-228600" defTabSz="373063" eaLnBrk="0" fontAlgn="base" hangingPunct="0">
              <a:spcBef>
                <a:spcPct val="0"/>
              </a:spcBef>
              <a:spcAft>
                <a:spcPct val="0"/>
              </a:spcAft>
              <a:defRPr sz="1200">
                <a:solidFill>
                  <a:schemeClr val="tx1"/>
                </a:solidFill>
                <a:latin typeface="Arial Narrow" pitchFamily="34" charset="0"/>
                <a:ea typeface="MS PGothic" pitchFamily="34" charset="-128"/>
              </a:defRPr>
            </a:lvl6pPr>
            <a:lvl7pPr marL="2971800" indent="-228600" defTabSz="373063" eaLnBrk="0" fontAlgn="base" hangingPunct="0">
              <a:spcBef>
                <a:spcPct val="0"/>
              </a:spcBef>
              <a:spcAft>
                <a:spcPct val="0"/>
              </a:spcAft>
              <a:defRPr sz="1200">
                <a:solidFill>
                  <a:schemeClr val="tx1"/>
                </a:solidFill>
                <a:latin typeface="Arial Narrow" pitchFamily="34" charset="0"/>
                <a:ea typeface="MS PGothic" pitchFamily="34" charset="-128"/>
              </a:defRPr>
            </a:lvl7pPr>
            <a:lvl8pPr marL="3429000" indent="-228600" defTabSz="373063" eaLnBrk="0" fontAlgn="base" hangingPunct="0">
              <a:spcBef>
                <a:spcPct val="0"/>
              </a:spcBef>
              <a:spcAft>
                <a:spcPct val="0"/>
              </a:spcAft>
              <a:defRPr sz="1200">
                <a:solidFill>
                  <a:schemeClr val="tx1"/>
                </a:solidFill>
                <a:latin typeface="Arial Narrow" pitchFamily="34" charset="0"/>
                <a:ea typeface="MS PGothic" pitchFamily="34" charset="-128"/>
              </a:defRPr>
            </a:lvl8pPr>
            <a:lvl9pPr marL="3886200" indent="-228600" defTabSz="373063" eaLnBrk="0" fontAlgn="base" hangingPunct="0">
              <a:spcBef>
                <a:spcPct val="0"/>
              </a:spcBef>
              <a:spcAft>
                <a:spcPct val="0"/>
              </a:spcAft>
              <a:defRPr sz="1200">
                <a:solidFill>
                  <a:schemeClr val="tx1"/>
                </a:solidFill>
                <a:latin typeface="Arial Narrow" pitchFamily="34" charset="0"/>
                <a:ea typeface="MS PGothic" pitchFamily="34" charset="-128"/>
              </a:defRPr>
            </a:lvl9pPr>
          </a:lstStyle>
          <a:p>
            <a:pPr algn="ctr">
              <a:spcBef>
                <a:spcPct val="50000"/>
              </a:spcBef>
            </a:pPr>
            <a:r>
              <a:rPr lang="en-US" sz="2400" b="1" dirty="0">
                <a:solidFill>
                  <a:schemeClr val="bg1"/>
                </a:solidFill>
              </a:rPr>
              <a:t> </a:t>
            </a:r>
            <a:r>
              <a:rPr lang="en-US" sz="2400" b="1" dirty="0">
                <a:solidFill>
                  <a:schemeClr val="bg1"/>
                </a:solidFill>
                <a:latin typeface="Times New Roman" pitchFamily="18" charset="0"/>
                <a:cs typeface="Times New Roman" pitchFamily="18" charset="0"/>
              </a:rPr>
              <a:t>Introduction</a:t>
            </a:r>
          </a:p>
        </p:txBody>
      </p:sp>
      <p:sp>
        <p:nvSpPr>
          <p:cNvPr id="1032" name="Text Box 472"/>
          <p:cNvSpPr txBox="1">
            <a:spLocks noChangeArrowheads="1"/>
          </p:cNvSpPr>
          <p:nvPr/>
        </p:nvSpPr>
        <p:spPr bwMode="auto">
          <a:xfrm>
            <a:off x="325438" y="3452813"/>
            <a:ext cx="4654550" cy="84420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87308" tIns="187308" rIns="187308" bIns="187308">
            <a:spAutoFit/>
          </a:bodyPr>
          <a:lstStyle>
            <a:lvl1pPr defTabSz="1797050" eaLnBrk="0" hangingPunct="0">
              <a:defRPr sz="1200">
                <a:solidFill>
                  <a:schemeClr val="tx1"/>
                </a:solidFill>
                <a:latin typeface="Arial Narrow" pitchFamily="34" charset="0"/>
                <a:ea typeface="MS PGothic" pitchFamily="34" charset="-128"/>
              </a:defRPr>
            </a:lvl1pPr>
            <a:lvl2pPr marL="742950" indent="-285750" defTabSz="1797050" eaLnBrk="0" hangingPunct="0">
              <a:defRPr sz="1200">
                <a:solidFill>
                  <a:schemeClr val="tx1"/>
                </a:solidFill>
                <a:latin typeface="Arial Narrow" pitchFamily="34" charset="0"/>
                <a:ea typeface="MS PGothic" pitchFamily="34" charset="-128"/>
              </a:defRPr>
            </a:lvl2pPr>
            <a:lvl3pPr marL="1143000" indent="-228600" defTabSz="1797050" eaLnBrk="0" hangingPunct="0">
              <a:defRPr sz="1200">
                <a:solidFill>
                  <a:schemeClr val="tx1"/>
                </a:solidFill>
                <a:latin typeface="Arial Narrow" pitchFamily="34" charset="0"/>
                <a:ea typeface="MS PGothic" pitchFamily="34" charset="-128"/>
              </a:defRPr>
            </a:lvl3pPr>
            <a:lvl4pPr marL="1600200" indent="-228600" defTabSz="1797050" eaLnBrk="0" hangingPunct="0">
              <a:defRPr sz="1200">
                <a:solidFill>
                  <a:schemeClr val="tx1"/>
                </a:solidFill>
                <a:latin typeface="Arial Narrow" pitchFamily="34" charset="0"/>
                <a:ea typeface="MS PGothic" pitchFamily="34" charset="-128"/>
              </a:defRPr>
            </a:lvl4pPr>
            <a:lvl5pPr marL="2057400" indent="-228600" defTabSz="1797050" eaLnBrk="0" hangingPunct="0">
              <a:defRPr sz="1200">
                <a:solidFill>
                  <a:schemeClr val="tx1"/>
                </a:solidFill>
                <a:latin typeface="Arial Narrow" pitchFamily="34" charset="0"/>
                <a:ea typeface="MS PGothic" pitchFamily="34" charset="-128"/>
              </a:defRPr>
            </a:lvl5pPr>
            <a:lvl6pPr marL="2514600" indent="-228600" defTabSz="1797050" eaLnBrk="0" fontAlgn="base" hangingPunct="0">
              <a:spcBef>
                <a:spcPct val="0"/>
              </a:spcBef>
              <a:spcAft>
                <a:spcPct val="0"/>
              </a:spcAft>
              <a:defRPr sz="1200">
                <a:solidFill>
                  <a:schemeClr val="tx1"/>
                </a:solidFill>
                <a:latin typeface="Arial Narrow" pitchFamily="34" charset="0"/>
                <a:ea typeface="MS PGothic" pitchFamily="34" charset="-128"/>
              </a:defRPr>
            </a:lvl6pPr>
            <a:lvl7pPr marL="2971800" indent="-228600" defTabSz="1797050" eaLnBrk="0" fontAlgn="base" hangingPunct="0">
              <a:spcBef>
                <a:spcPct val="0"/>
              </a:spcBef>
              <a:spcAft>
                <a:spcPct val="0"/>
              </a:spcAft>
              <a:defRPr sz="1200">
                <a:solidFill>
                  <a:schemeClr val="tx1"/>
                </a:solidFill>
                <a:latin typeface="Arial Narrow" pitchFamily="34" charset="0"/>
                <a:ea typeface="MS PGothic" pitchFamily="34" charset="-128"/>
              </a:defRPr>
            </a:lvl7pPr>
            <a:lvl8pPr marL="3429000" indent="-228600" defTabSz="1797050" eaLnBrk="0" fontAlgn="base" hangingPunct="0">
              <a:spcBef>
                <a:spcPct val="0"/>
              </a:spcBef>
              <a:spcAft>
                <a:spcPct val="0"/>
              </a:spcAft>
              <a:defRPr sz="1200">
                <a:solidFill>
                  <a:schemeClr val="tx1"/>
                </a:solidFill>
                <a:latin typeface="Arial Narrow" pitchFamily="34" charset="0"/>
                <a:ea typeface="MS PGothic" pitchFamily="34" charset="-128"/>
              </a:defRPr>
            </a:lvl8pPr>
            <a:lvl9pPr marL="3886200" indent="-228600" defTabSz="1797050" eaLnBrk="0" fontAlgn="base" hangingPunct="0">
              <a:spcBef>
                <a:spcPct val="0"/>
              </a:spcBef>
              <a:spcAft>
                <a:spcPct val="0"/>
              </a:spcAft>
              <a:defRPr sz="1200">
                <a:solidFill>
                  <a:schemeClr val="tx1"/>
                </a:solidFill>
                <a:latin typeface="Arial Narrow" pitchFamily="34" charset="0"/>
                <a:ea typeface="MS PGothic" pitchFamily="34" charset="-128"/>
              </a:defRPr>
            </a:lvl9pPr>
          </a:lstStyle>
          <a:p>
            <a:pPr algn="just" eaLnBrk="1" hangingPunct="1">
              <a:defRPr/>
            </a:pPr>
            <a:r>
              <a:rPr lang="en-US" sz="2400" dirty="0" smtClean="0">
                <a:solidFill>
                  <a:schemeClr val="tx2"/>
                </a:solidFill>
                <a:latin typeface="Times New Roman" pitchFamily="18" charset="0"/>
                <a:cs typeface="Times New Roman" pitchFamily="18" charset="0"/>
              </a:rPr>
              <a:t>This template is designed to produce a A2 size poster in </a:t>
            </a:r>
            <a:r>
              <a:rPr lang="en-US" sz="2400" b="1" dirty="0" smtClean="0">
                <a:solidFill>
                  <a:schemeClr val="tx2"/>
                </a:solidFill>
                <a:latin typeface="Times New Roman" pitchFamily="18" charset="0"/>
                <a:cs typeface="Times New Roman" pitchFamily="18" charset="0"/>
              </a:rPr>
              <a:t>portrait or landscape </a:t>
            </a:r>
            <a:r>
              <a:rPr lang="en-US" sz="2400" dirty="0" smtClean="0">
                <a:solidFill>
                  <a:schemeClr val="tx2"/>
                </a:solidFill>
                <a:latin typeface="Times New Roman" pitchFamily="18" charset="0"/>
                <a:cs typeface="Times New Roman" pitchFamily="18" charset="0"/>
              </a:rPr>
              <a:t>orientation. </a:t>
            </a:r>
          </a:p>
          <a:p>
            <a:pPr algn="just" eaLnBrk="1" hangingPunct="1">
              <a:defRPr/>
            </a:pPr>
            <a:endParaRPr lang="en-US" sz="2400" dirty="0" smtClean="0">
              <a:solidFill>
                <a:schemeClr val="tx2"/>
              </a:solidFill>
              <a:latin typeface="Times New Roman" pitchFamily="18" charset="0"/>
              <a:cs typeface="Times New Roman" pitchFamily="18" charset="0"/>
            </a:endParaRPr>
          </a:p>
          <a:p>
            <a:pPr algn="just" eaLnBrk="1" hangingPunct="1">
              <a:defRPr/>
            </a:pPr>
            <a:r>
              <a:rPr lang="en-US" sz="2400" dirty="0" smtClean="0">
                <a:solidFill>
                  <a:schemeClr val="tx2"/>
                </a:solidFill>
                <a:latin typeface="Times New Roman" pitchFamily="18" charset="0"/>
                <a:cs typeface="Times New Roman" pitchFamily="18" charset="0"/>
              </a:rPr>
              <a:t>You can modify points or section size to be displayed as per your presentation need.</a:t>
            </a:r>
            <a:br>
              <a:rPr lang="en-US" sz="2400" dirty="0" smtClean="0">
                <a:solidFill>
                  <a:schemeClr val="tx2"/>
                </a:solidFill>
                <a:latin typeface="Times New Roman" pitchFamily="18" charset="0"/>
                <a:cs typeface="Times New Roman" pitchFamily="18" charset="0"/>
              </a:rPr>
            </a:br>
            <a:r>
              <a:rPr lang="en-US" sz="2400" dirty="0" smtClean="0">
                <a:solidFill>
                  <a:schemeClr val="tx2"/>
                </a:solidFill>
                <a:latin typeface="Times New Roman" pitchFamily="18" charset="0"/>
                <a:cs typeface="Times New Roman" pitchFamily="18" charset="0"/>
              </a:rPr>
              <a:t/>
            </a:r>
            <a:br>
              <a:rPr lang="en-US" sz="2400" dirty="0" smtClean="0">
                <a:solidFill>
                  <a:schemeClr val="tx2"/>
                </a:solidFill>
                <a:latin typeface="Times New Roman" pitchFamily="18" charset="0"/>
                <a:cs typeface="Times New Roman" pitchFamily="18" charset="0"/>
              </a:rPr>
            </a:br>
            <a:r>
              <a:rPr lang="en-IN" sz="2400" dirty="0" smtClean="0">
                <a:solidFill>
                  <a:schemeClr val="tx2"/>
                </a:solidFill>
                <a:latin typeface="Times New Roman" pitchFamily="18" charset="0"/>
                <a:cs typeface="Times New Roman" pitchFamily="18" charset="0"/>
              </a:rPr>
              <a:t>The poster display should focus on:</a:t>
            </a:r>
          </a:p>
          <a:p>
            <a:pPr marL="285750" indent="-285750" algn="just" eaLnBrk="1" hangingPunct="1">
              <a:buFont typeface="Arial" pitchFamily="34" charset="0"/>
              <a:buChar char="•"/>
              <a:defRPr/>
            </a:pPr>
            <a:r>
              <a:rPr lang="en-IN" sz="2400" dirty="0" smtClean="0">
                <a:solidFill>
                  <a:schemeClr val="tx2"/>
                </a:solidFill>
                <a:latin typeface="Times New Roman" pitchFamily="18" charset="0"/>
                <a:cs typeface="Times New Roman" pitchFamily="18" charset="0"/>
              </a:rPr>
              <a:t>Hypothesis or Objective</a:t>
            </a:r>
          </a:p>
          <a:p>
            <a:pPr marL="285750" indent="-285750" algn="just" eaLnBrk="1" hangingPunct="1">
              <a:buFont typeface="Arial" pitchFamily="34" charset="0"/>
              <a:buChar char="•"/>
              <a:defRPr/>
            </a:pPr>
            <a:r>
              <a:rPr lang="en-IN" sz="2400" dirty="0" smtClean="0">
                <a:solidFill>
                  <a:schemeClr val="tx2"/>
                </a:solidFill>
                <a:latin typeface="Times New Roman" pitchFamily="18" charset="0"/>
                <a:cs typeface="Times New Roman" pitchFamily="18" charset="0"/>
              </a:rPr>
              <a:t> Methods or Mechanisms</a:t>
            </a:r>
          </a:p>
          <a:p>
            <a:pPr marL="285750" indent="-285750" algn="just" eaLnBrk="1" hangingPunct="1">
              <a:buFont typeface="Arial" pitchFamily="34" charset="0"/>
              <a:buChar char="•"/>
              <a:defRPr/>
            </a:pPr>
            <a:r>
              <a:rPr lang="en-IN" sz="2400" dirty="0" smtClean="0">
                <a:solidFill>
                  <a:schemeClr val="tx2"/>
                </a:solidFill>
                <a:latin typeface="Times New Roman" pitchFamily="18" charset="0"/>
                <a:cs typeface="Times New Roman" pitchFamily="18" charset="0"/>
              </a:rPr>
              <a:t> Results or Outcomes</a:t>
            </a:r>
          </a:p>
          <a:p>
            <a:pPr algn="just" eaLnBrk="1" hangingPunct="1">
              <a:defRPr/>
            </a:pPr>
            <a:r>
              <a:rPr lang="en-US" sz="2400" dirty="0" smtClean="0">
                <a:solidFill>
                  <a:schemeClr val="tx2"/>
                </a:solidFill>
                <a:latin typeface="Times New Roman" pitchFamily="18" charset="0"/>
                <a:cs typeface="Times New Roman" pitchFamily="18" charset="0"/>
              </a:rPr>
              <a:t/>
            </a:r>
            <a:br>
              <a:rPr lang="en-US" sz="2400" dirty="0" smtClean="0">
                <a:solidFill>
                  <a:schemeClr val="tx2"/>
                </a:solidFill>
                <a:latin typeface="Times New Roman" pitchFamily="18" charset="0"/>
                <a:cs typeface="Times New Roman" pitchFamily="18" charset="0"/>
              </a:rPr>
            </a:br>
            <a:r>
              <a:rPr lang="en-US" sz="2400" dirty="0" smtClean="0">
                <a:solidFill>
                  <a:schemeClr val="tx2"/>
                </a:solidFill>
                <a:latin typeface="Times New Roman" pitchFamily="18" charset="0"/>
                <a:cs typeface="Times New Roman" pitchFamily="18" charset="0"/>
              </a:rPr>
              <a:t>This section  should include the </a:t>
            </a:r>
            <a:r>
              <a:rPr lang="en-US" sz="2400" b="1" dirty="0" smtClean="0">
                <a:solidFill>
                  <a:schemeClr val="tx2"/>
                </a:solidFill>
                <a:latin typeface="Times New Roman" pitchFamily="18" charset="0"/>
                <a:cs typeface="Times New Roman" pitchFamily="18" charset="0"/>
              </a:rPr>
              <a:t>problem statement </a:t>
            </a:r>
            <a:r>
              <a:rPr lang="en-US" sz="2400" dirty="0" smtClean="0">
                <a:solidFill>
                  <a:schemeClr val="tx2"/>
                </a:solidFill>
                <a:latin typeface="Times New Roman" pitchFamily="18" charset="0"/>
                <a:cs typeface="Times New Roman" pitchFamily="18" charset="0"/>
              </a:rPr>
              <a:t>along with system block diagram and should answer the related research questions. This section can be about 200 words long.</a:t>
            </a:r>
          </a:p>
          <a:p>
            <a:pPr algn="just" eaLnBrk="1" hangingPunct="1">
              <a:defRPr/>
            </a:pPr>
            <a:endParaRPr lang="en-US" sz="2400" dirty="0" smtClean="0">
              <a:solidFill>
                <a:schemeClr val="tx2"/>
              </a:solidFill>
              <a:latin typeface="Times New Roman" pitchFamily="18" charset="0"/>
              <a:cs typeface="Times New Roman" pitchFamily="18" charset="0"/>
            </a:endParaRPr>
          </a:p>
          <a:p>
            <a:pPr algn="just" eaLnBrk="1" hangingPunct="1">
              <a:defRPr/>
            </a:pPr>
            <a:endParaRPr lang="en-US" sz="2000" b="1" dirty="0" smtClean="0">
              <a:solidFill>
                <a:schemeClr val="tx2"/>
              </a:solidFill>
              <a:latin typeface="Times New Roman" pitchFamily="18" charset="0"/>
              <a:cs typeface="Times New Roman" pitchFamily="18" charset="0"/>
            </a:endParaRPr>
          </a:p>
        </p:txBody>
      </p:sp>
      <p:sp>
        <p:nvSpPr>
          <p:cNvPr id="4101" name="Text Box 473"/>
          <p:cNvSpPr txBox="1">
            <a:spLocks noChangeArrowheads="1"/>
          </p:cNvSpPr>
          <p:nvPr/>
        </p:nvSpPr>
        <p:spPr bwMode="auto">
          <a:xfrm>
            <a:off x="325438" y="11315700"/>
            <a:ext cx="4656137" cy="407081"/>
          </a:xfrm>
          <a:prstGeom prst="rect">
            <a:avLst/>
          </a:prstGeom>
          <a:solidFill>
            <a:schemeClr val="tx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37390" tIns="18692" rIns="37390" bIns="18692">
            <a:spAutoFit/>
          </a:bodyPr>
          <a:lstStyle>
            <a:lvl1pPr defTabSz="373063" eaLnBrk="0" hangingPunct="0">
              <a:defRPr sz="1200">
                <a:solidFill>
                  <a:schemeClr val="tx1"/>
                </a:solidFill>
                <a:latin typeface="Arial Narrow" pitchFamily="34" charset="0"/>
                <a:ea typeface="MS PGothic" pitchFamily="34" charset="-128"/>
              </a:defRPr>
            </a:lvl1pPr>
            <a:lvl2pPr marL="742950" indent="-285750" defTabSz="373063" eaLnBrk="0" hangingPunct="0">
              <a:defRPr sz="1200">
                <a:solidFill>
                  <a:schemeClr val="tx1"/>
                </a:solidFill>
                <a:latin typeface="Arial Narrow" pitchFamily="34" charset="0"/>
                <a:ea typeface="MS PGothic" pitchFamily="34" charset="-128"/>
              </a:defRPr>
            </a:lvl2pPr>
            <a:lvl3pPr marL="1143000" indent="-228600" defTabSz="373063" eaLnBrk="0" hangingPunct="0">
              <a:defRPr sz="1200">
                <a:solidFill>
                  <a:schemeClr val="tx1"/>
                </a:solidFill>
                <a:latin typeface="Arial Narrow" pitchFamily="34" charset="0"/>
                <a:ea typeface="MS PGothic" pitchFamily="34" charset="-128"/>
              </a:defRPr>
            </a:lvl3pPr>
            <a:lvl4pPr marL="1600200" indent="-228600" defTabSz="373063" eaLnBrk="0" hangingPunct="0">
              <a:defRPr sz="1200">
                <a:solidFill>
                  <a:schemeClr val="tx1"/>
                </a:solidFill>
                <a:latin typeface="Arial Narrow" pitchFamily="34" charset="0"/>
                <a:ea typeface="MS PGothic" pitchFamily="34" charset="-128"/>
              </a:defRPr>
            </a:lvl4pPr>
            <a:lvl5pPr marL="2057400" indent="-228600" defTabSz="373063" eaLnBrk="0" hangingPunct="0">
              <a:defRPr sz="1200">
                <a:solidFill>
                  <a:schemeClr val="tx1"/>
                </a:solidFill>
                <a:latin typeface="Arial Narrow" pitchFamily="34" charset="0"/>
                <a:ea typeface="MS PGothic" pitchFamily="34" charset="-128"/>
              </a:defRPr>
            </a:lvl5pPr>
            <a:lvl6pPr marL="2514600" indent="-228600" defTabSz="373063" eaLnBrk="0" fontAlgn="base" hangingPunct="0">
              <a:spcBef>
                <a:spcPct val="0"/>
              </a:spcBef>
              <a:spcAft>
                <a:spcPct val="0"/>
              </a:spcAft>
              <a:defRPr sz="1200">
                <a:solidFill>
                  <a:schemeClr val="tx1"/>
                </a:solidFill>
                <a:latin typeface="Arial Narrow" pitchFamily="34" charset="0"/>
                <a:ea typeface="MS PGothic" pitchFamily="34" charset="-128"/>
              </a:defRPr>
            </a:lvl6pPr>
            <a:lvl7pPr marL="2971800" indent="-228600" defTabSz="373063" eaLnBrk="0" fontAlgn="base" hangingPunct="0">
              <a:spcBef>
                <a:spcPct val="0"/>
              </a:spcBef>
              <a:spcAft>
                <a:spcPct val="0"/>
              </a:spcAft>
              <a:defRPr sz="1200">
                <a:solidFill>
                  <a:schemeClr val="tx1"/>
                </a:solidFill>
                <a:latin typeface="Arial Narrow" pitchFamily="34" charset="0"/>
                <a:ea typeface="MS PGothic" pitchFamily="34" charset="-128"/>
              </a:defRPr>
            </a:lvl7pPr>
            <a:lvl8pPr marL="3429000" indent="-228600" defTabSz="373063" eaLnBrk="0" fontAlgn="base" hangingPunct="0">
              <a:spcBef>
                <a:spcPct val="0"/>
              </a:spcBef>
              <a:spcAft>
                <a:spcPct val="0"/>
              </a:spcAft>
              <a:defRPr sz="1200">
                <a:solidFill>
                  <a:schemeClr val="tx1"/>
                </a:solidFill>
                <a:latin typeface="Arial Narrow" pitchFamily="34" charset="0"/>
                <a:ea typeface="MS PGothic" pitchFamily="34" charset="-128"/>
              </a:defRPr>
            </a:lvl8pPr>
            <a:lvl9pPr marL="3886200" indent="-228600" defTabSz="373063" eaLnBrk="0" fontAlgn="base" hangingPunct="0">
              <a:spcBef>
                <a:spcPct val="0"/>
              </a:spcBef>
              <a:spcAft>
                <a:spcPct val="0"/>
              </a:spcAft>
              <a:defRPr sz="1200">
                <a:solidFill>
                  <a:schemeClr val="tx1"/>
                </a:solidFill>
                <a:latin typeface="Arial Narrow" pitchFamily="34" charset="0"/>
                <a:ea typeface="MS PGothic" pitchFamily="34" charset="-128"/>
              </a:defRPr>
            </a:lvl9pPr>
          </a:lstStyle>
          <a:p>
            <a:pPr algn="ctr">
              <a:spcBef>
                <a:spcPct val="50000"/>
              </a:spcBef>
            </a:pPr>
            <a:r>
              <a:rPr lang="en-US" sz="2400" b="1" dirty="0" smtClean="0">
                <a:solidFill>
                  <a:schemeClr val="bg1"/>
                </a:solidFill>
                <a:latin typeface="Times New Roman" pitchFamily="18" charset="0"/>
                <a:cs typeface="Times New Roman" pitchFamily="18" charset="0"/>
              </a:rPr>
              <a:t>Research Objectives </a:t>
            </a:r>
            <a:endParaRPr lang="en-US" sz="2400" b="1" dirty="0">
              <a:solidFill>
                <a:schemeClr val="bg1"/>
              </a:solidFill>
              <a:latin typeface="Times New Roman" pitchFamily="18" charset="0"/>
              <a:cs typeface="Times New Roman" pitchFamily="18" charset="0"/>
            </a:endParaRPr>
          </a:p>
        </p:txBody>
      </p:sp>
      <p:sp>
        <p:nvSpPr>
          <p:cNvPr id="4102" name="Text Box 491"/>
          <p:cNvSpPr txBox="1">
            <a:spLocks noChangeArrowheads="1"/>
          </p:cNvSpPr>
          <p:nvPr/>
        </p:nvSpPr>
        <p:spPr bwMode="auto">
          <a:xfrm>
            <a:off x="323850" y="11722781"/>
            <a:ext cx="4652962" cy="148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87308" tIns="187308" rIns="187308" bIns="187308">
            <a:spAutoFit/>
          </a:bodyPr>
          <a:lstStyle>
            <a:lvl1pPr defTabSz="1797050" eaLnBrk="0" hangingPunct="0">
              <a:defRPr sz="1200">
                <a:solidFill>
                  <a:schemeClr val="tx1"/>
                </a:solidFill>
                <a:latin typeface="Arial Narrow" pitchFamily="34" charset="0"/>
                <a:ea typeface="MS PGothic" pitchFamily="34" charset="-128"/>
              </a:defRPr>
            </a:lvl1pPr>
            <a:lvl2pPr marL="742950" indent="-285750" defTabSz="1797050" eaLnBrk="0" hangingPunct="0">
              <a:defRPr sz="1200">
                <a:solidFill>
                  <a:schemeClr val="tx1"/>
                </a:solidFill>
                <a:latin typeface="Arial Narrow" pitchFamily="34" charset="0"/>
                <a:ea typeface="MS PGothic" pitchFamily="34" charset="-128"/>
              </a:defRPr>
            </a:lvl2pPr>
            <a:lvl3pPr marL="1143000" indent="-228600" defTabSz="1797050" eaLnBrk="0" hangingPunct="0">
              <a:defRPr sz="1200">
                <a:solidFill>
                  <a:schemeClr val="tx1"/>
                </a:solidFill>
                <a:latin typeface="Arial Narrow" pitchFamily="34" charset="0"/>
                <a:ea typeface="MS PGothic" pitchFamily="34" charset="-128"/>
              </a:defRPr>
            </a:lvl3pPr>
            <a:lvl4pPr marL="1600200" indent="-228600" defTabSz="1797050" eaLnBrk="0" hangingPunct="0">
              <a:defRPr sz="1200">
                <a:solidFill>
                  <a:schemeClr val="tx1"/>
                </a:solidFill>
                <a:latin typeface="Arial Narrow" pitchFamily="34" charset="0"/>
                <a:ea typeface="MS PGothic" pitchFamily="34" charset="-128"/>
              </a:defRPr>
            </a:lvl4pPr>
            <a:lvl5pPr marL="2057400" indent="-228600" defTabSz="1797050" eaLnBrk="0" hangingPunct="0">
              <a:defRPr sz="1200">
                <a:solidFill>
                  <a:schemeClr val="tx1"/>
                </a:solidFill>
                <a:latin typeface="Arial Narrow" pitchFamily="34" charset="0"/>
                <a:ea typeface="MS PGothic" pitchFamily="34" charset="-128"/>
              </a:defRPr>
            </a:lvl5pPr>
            <a:lvl6pPr marL="2514600" indent="-228600" defTabSz="1797050" eaLnBrk="0" fontAlgn="base" hangingPunct="0">
              <a:spcBef>
                <a:spcPct val="0"/>
              </a:spcBef>
              <a:spcAft>
                <a:spcPct val="0"/>
              </a:spcAft>
              <a:defRPr sz="1200">
                <a:solidFill>
                  <a:schemeClr val="tx1"/>
                </a:solidFill>
                <a:latin typeface="Arial Narrow" pitchFamily="34" charset="0"/>
                <a:ea typeface="MS PGothic" pitchFamily="34" charset="-128"/>
              </a:defRPr>
            </a:lvl6pPr>
            <a:lvl7pPr marL="2971800" indent="-228600" defTabSz="1797050" eaLnBrk="0" fontAlgn="base" hangingPunct="0">
              <a:spcBef>
                <a:spcPct val="0"/>
              </a:spcBef>
              <a:spcAft>
                <a:spcPct val="0"/>
              </a:spcAft>
              <a:defRPr sz="1200">
                <a:solidFill>
                  <a:schemeClr val="tx1"/>
                </a:solidFill>
                <a:latin typeface="Arial Narrow" pitchFamily="34" charset="0"/>
                <a:ea typeface="MS PGothic" pitchFamily="34" charset="-128"/>
              </a:defRPr>
            </a:lvl7pPr>
            <a:lvl8pPr marL="3429000" indent="-228600" defTabSz="1797050" eaLnBrk="0" fontAlgn="base" hangingPunct="0">
              <a:spcBef>
                <a:spcPct val="0"/>
              </a:spcBef>
              <a:spcAft>
                <a:spcPct val="0"/>
              </a:spcAft>
              <a:defRPr sz="1200">
                <a:solidFill>
                  <a:schemeClr val="tx1"/>
                </a:solidFill>
                <a:latin typeface="Arial Narrow" pitchFamily="34" charset="0"/>
                <a:ea typeface="MS PGothic" pitchFamily="34" charset="-128"/>
              </a:defRPr>
            </a:lvl8pPr>
            <a:lvl9pPr marL="3886200" indent="-228600" defTabSz="1797050" eaLnBrk="0" fontAlgn="base" hangingPunct="0">
              <a:spcBef>
                <a:spcPct val="0"/>
              </a:spcBef>
              <a:spcAft>
                <a:spcPct val="0"/>
              </a:spcAft>
              <a:defRPr sz="1200">
                <a:solidFill>
                  <a:schemeClr val="tx1"/>
                </a:solidFill>
                <a:latin typeface="Arial Narrow" pitchFamily="34" charset="0"/>
                <a:ea typeface="MS PGothic" pitchFamily="34" charset="-128"/>
              </a:defRPr>
            </a:lvl9pPr>
          </a:lstStyle>
          <a:p>
            <a:pPr eaLnBrk="1" hangingPunct="1"/>
            <a:r>
              <a:rPr lang="en-US" sz="2400" dirty="0">
                <a:solidFill>
                  <a:schemeClr val="tx2"/>
                </a:solidFill>
                <a:latin typeface="Times New Roman" pitchFamily="18" charset="0"/>
                <a:cs typeface="Times New Roman" pitchFamily="18" charset="0"/>
              </a:rPr>
              <a:t>Methods can be explained with flowchart or pseudo code </a:t>
            </a:r>
            <a:r>
              <a:rPr lang="en-US" altLang="ja-JP" sz="2400" dirty="0">
                <a:solidFill>
                  <a:schemeClr val="tx2"/>
                </a:solidFill>
                <a:latin typeface="Times New Roman" pitchFamily="18" charset="0"/>
                <a:cs typeface="Times New Roman" pitchFamily="18" charset="0"/>
              </a:rPr>
              <a:t>. Your contribution should be highlighted.</a:t>
            </a:r>
            <a:endParaRPr lang="en-US" sz="2400" dirty="0">
              <a:solidFill>
                <a:schemeClr val="tx2"/>
              </a:solidFill>
              <a:latin typeface="Times New Roman" pitchFamily="18" charset="0"/>
              <a:cs typeface="Times New Roman" pitchFamily="18" charset="0"/>
            </a:endParaRPr>
          </a:p>
        </p:txBody>
      </p:sp>
      <p:sp>
        <p:nvSpPr>
          <p:cNvPr id="4103" name="Text Box 522"/>
          <p:cNvSpPr txBox="1">
            <a:spLocks noChangeArrowheads="1"/>
          </p:cNvSpPr>
          <p:nvPr/>
        </p:nvSpPr>
        <p:spPr bwMode="auto">
          <a:xfrm>
            <a:off x="10096500" y="6680311"/>
            <a:ext cx="4656138" cy="406400"/>
          </a:xfrm>
          <a:prstGeom prst="rect">
            <a:avLst/>
          </a:prstGeom>
          <a:solidFill>
            <a:schemeClr val="tx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37390" tIns="18692" rIns="37390" bIns="18692">
            <a:spAutoFit/>
          </a:bodyPr>
          <a:lstStyle>
            <a:lvl1pPr defTabSz="373063" eaLnBrk="0" hangingPunct="0">
              <a:defRPr sz="1200">
                <a:solidFill>
                  <a:schemeClr val="tx1"/>
                </a:solidFill>
                <a:latin typeface="Arial Narrow" pitchFamily="34" charset="0"/>
                <a:ea typeface="MS PGothic" pitchFamily="34" charset="-128"/>
              </a:defRPr>
            </a:lvl1pPr>
            <a:lvl2pPr marL="742950" indent="-285750" defTabSz="373063" eaLnBrk="0" hangingPunct="0">
              <a:defRPr sz="1200">
                <a:solidFill>
                  <a:schemeClr val="tx1"/>
                </a:solidFill>
                <a:latin typeface="Arial Narrow" pitchFamily="34" charset="0"/>
                <a:ea typeface="MS PGothic" pitchFamily="34" charset="-128"/>
              </a:defRPr>
            </a:lvl2pPr>
            <a:lvl3pPr marL="1143000" indent="-228600" defTabSz="373063" eaLnBrk="0" hangingPunct="0">
              <a:defRPr sz="1200">
                <a:solidFill>
                  <a:schemeClr val="tx1"/>
                </a:solidFill>
                <a:latin typeface="Arial Narrow" pitchFamily="34" charset="0"/>
                <a:ea typeface="MS PGothic" pitchFamily="34" charset="-128"/>
              </a:defRPr>
            </a:lvl3pPr>
            <a:lvl4pPr marL="1600200" indent="-228600" defTabSz="373063" eaLnBrk="0" hangingPunct="0">
              <a:defRPr sz="1200">
                <a:solidFill>
                  <a:schemeClr val="tx1"/>
                </a:solidFill>
                <a:latin typeface="Arial Narrow" pitchFamily="34" charset="0"/>
                <a:ea typeface="MS PGothic" pitchFamily="34" charset="-128"/>
              </a:defRPr>
            </a:lvl4pPr>
            <a:lvl5pPr marL="2057400" indent="-228600" defTabSz="373063" eaLnBrk="0" hangingPunct="0">
              <a:defRPr sz="1200">
                <a:solidFill>
                  <a:schemeClr val="tx1"/>
                </a:solidFill>
                <a:latin typeface="Arial Narrow" pitchFamily="34" charset="0"/>
                <a:ea typeface="MS PGothic" pitchFamily="34" charset="-128"/>
              </a:defRPr>
            </a:lvl5pPr>
            <a:lvl6pPr marL="2514600" indent="-228600" defTabSz="373063" eaLnBrk="0" fontAlgn="base" hangingPunct="0">
              <a:spcBef>
                <a:spcPct val="0"/>
              </a:spcBef>
              <a:spcAft>
                <a:spcPct val="0"/>
              </a:spcAft>
              <a:defRPr sz="1200">
                <a:solidFill>
                  <a:schemeClr val="tx1"/>
                </a:solidFill>
                <a:latin typeface="Arial Narrow" pitchFamily="34" charset="0"/>
                <a:ea typeface="MS PGothic" pitchFamily="34" charset="-128"/>
              </a:defRPr>
            </a:lvl6pPr>
            <a:lvl7pPr marL="2971800" indent="-228600" defTabSz="373063" eaLnBrk="0" fontAlgn="base" hangingPunct="0">
              <a:spcBef>
                <a:spcPct val="0"/>
              </a:spcBef>
              <a:spcAft>
                <a:spcPct val="0"/>
              </a:spcAft>
              <a:defRPr sz="1200">
                <a:solidFill>
                  <a:schemeClr val="tx1"/>
                </a:solidFill>
                <a:latin typeface="Arial Narrow" pitchFamily="34" charset="0"/>
                <a:ea typeface="MS PGothic" pitchFamily="34" charset="-128"/>
              </a:defRPr>
            </a:lvl7pPr>
            <a:lvl8pPr marL="3429000" indent="-228600" defTabSz="373063" eaLnBrk="0" fontAlgn="base" hangingPunct="0">
              <a:spcBef>
                <a:spcPct val="0"/>
              </a:spcBef>
              <a:spcAft>
                <a:spcPct val="0"/>
              </a:spcAft>
              <a:defRPr sz="1200">
                <a:solidFill>
                  <a:schemeClr val="tx1"/>
                </a:solidFill>
                <a:latin typeface="Arial Narrow" pitchFamily="34" charset="0"/>
                <a:ea typeface="MS PGothic" pitchFamily="34" charset="-128"/>
              </a:defRPr>
            </a:lvl8pPr>
            <a:lvl9pPr marL="3886200" indent="-228600" defTabSz="373063" eaLnBrk="0" fontAlgn="base" hangingPunct="0">
              <a:spcBef>
                <a:spcPct val="0"/>
              </a:spcBef>
              <a:spcAft>
                <a:spcPct val="0"/>
              </a:spcAft>
              <a:defRPr sz="1200">
                <a:solidFill>
                  <a:schemeClr val="tx1"/>
                </a:solidFill>
                <a:latin typeface="Arial Narrow" pitchFamily="34" charset="0"/>
                <a:ea typeface="MS PGothic" pitchFamily="34" charset="-128"/>
              </a:defRPr>
            </a:lvl9pPr>
          </a:lstStyle>
          <a:p>
            <a:pPr algn="ctr">
              <a:spcBef>
                <a:spcPct val="50000"/>
              </a:spcBef>
            </a:pPr>
            <a:r>
              <a:rPr lang="en-US" sz="2400" b="1" dirty="0" smtClean="0">
                <a:solidFill>
                  <a:schemeClr val="bg1"/>
                </a:solidFill>
                <a:latin typeface="Times New Roman" pitchFamily="18" charset="0"/>
                <a:cs typeface="Times New Roman" pitchFamily="18" charset="0"/>
              </a:rPr>
              <a:t>Conclusion</a:t>
            </a:r>
            <a:endParaRPr lang="en-US" sz="2400" b="1" dirty="0">
              <a:solidFill>
                <a:schemeClr val="bg1"/>
              </a:solidFill>
              <a:latin typeface="Times New Roman" pitchFamily="18" charset="0"/>
              <a:cs typeface="Times New Roman" pitchFamily="18" charset="0"/>
            </a:endParaRPr>
          </a:p>
        </p:txBody>
      </p:sp>
      <p:sp>
        <p:nvSpPr>
          <p:cNvPr id="4104" name="Text Box 523"/>
          <p:cNvSpPr txBox="1">
            <a:spLocks noChangeArrowheads="1"/>
          </p:cNvSpPr>
          <p:nvPr/>
        </p:nvSpPr>
        <p:spPr bwMode="auto">
          <a:xfrm>
            <a:off x="5256213" y="11315700"/>
            <a:ext cx="4656137" cy="33329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87308" tIns="187308" rIns="187308" bIns="187308">
            <a:spAutoFit/>
          </a:bodyPr>
          <a:lstStyle>
            <a:lvl1pPr defTabSz="1797050" eaLnBrk="0" hangingPunct="0">
              <a:defRPr sz="1200">
                <a:solidFill>
                  <a:schemeClr val="tx1"/>
                </a:solidFill>
                <a:latin typeface="Arial Narrow" pitchFamily="34" charset="0"/>
                <a:ea typeface="MS PGothic" pitchFamily="34" charset="-128"/>
              </a:defRPr>
            </a:lvl1pPr>
            <a:lvl2pPr marL="742950" indent="-285750" defTabSz="1797050" eaLnBrk="0" hangingPunct="0">
              <a:defRPr sz="1200">
                <a:solidFill>
                  <a:schemeClr val="tx1"/>
                </a:solidFill>
                <a:latin typeface="Arial Narrow" pitchFamily="34" charset="0"/>
                <a:ea typeface="MS PGothic" pitchFamily="34" charset="-128"/>
              </a:defRPr>
            </a:lvl2pPr>
            <a:lvl3pPr marL="1143000" indent="-228600" defTabSz="1797050" eaLnBrk="0" hangingPunct="0">
              <a:defRPr sz="1200">
                <a:solidFill>
                  <a:schemeClr val="tx1"/>
                </a:solidFill>
                <a:latin typeface="Arial Narrow" pitchFamily="34" charset="0"/>
                <a:ea typeface="MS PGothic" pitchFamily="34" charset="-128"/>
              </a:defRPr>
            </a:lvl3pPr>
            <a:lvl4pPr marL="1600200" indent="-228600" defTabSz="1797050" eaLnBrk="0" hangingPunct="0">
              <a:defRPr sz="1200">
                <a:solidFill>
                  <a:schemeClr val="tx1"/>
                </a:solidFill>
                <a:latin typeface="Arial Narrow" pitchFamily="34" charset="0"/>
                <a:ea typeface="MS PGothic" pitchFamily="34" charset="-128"/>
              </a:defRPr>
            </a:lvl4pPr>
            <a:lvl5pPr marL="2057400" indent="-228600" defTabSz="1797050" eaLnBrk="0" hangingPunct="0">
              <a:defRPr sz="1200">
                <a:solidFill>
                  <a:schemeClr val="tx1"/>
                </a:solidFill>
                <a:latin typeface="Arial Narrow" pitchFamily="34" charset="0"/>
                <a:ea typeface="MS PGothic" pitchFamily="34" charset="-128"/>
              </a:defRPr>
            </a:lvl5pPr>
            <a:lvl6pPr marL="2514600" indent="-228600" defTabSz="1797050" eaLnBrk="0" fontAlgn="base" hangingPunct="0">
              <a:spcBef>
                <a:spcPct val="0"/>
              </a:spcBef>
              <a:spcAft>
                <a:spcPct val="0"/>
              </a:spcAft>
              <a:defRPr sz="1200">
                <a:solidFill>
                  <a:schemeClr val="tx1"/>
                </a:solidFill>
                <a:latin typeface="Arial Narrow" pitchFamily="34" charset="0"/>
                <a:ea typeface="MS PGothic" pitchFamily="34" charset="-128"/>
              </a:defRPr>
            </a:lvl6pPr>
            <a:lvl7pPr marL="2971800" indent="-228600" defTabSz="1797050" eaLnBrk="0" fontAlgn="base" hangingPunct="0">
              <a:spcBef>
                <a:spcPct val="0"/>
              </a:spcBef>
              <a:spcAft>
                <a:spcPct val="0"/>
              </a:spcAft>
              <a:defRPr sz="1200">
                <a:solidFill>
                  <a:schemeClr val="tx1"/>
                </a:solidFill>
                <a:latin typeface="Arial Narrow" pitchFamily="34" charset="0"/>
                <a:ea typeface="MS PGothic" pitchFamily="34" charset="-128"/>
              </a:defRPr>
            </a:lvl7pPr>
            <a:lvl8pPr marL="3429000" indent="-228600" defTabSz="1797050" eaLnBrk="0" fontAlgn="base" hangingPunct="0">
              <a:spcBef>
                <a:spcPct val="0"/>
              </a:spcBef>
              <a:spcAft>
                <a:spcPct val="0"/>
              </a:spcAft>
              <a:defRPr sz="1200">
                <a:solidFill>
                  <a:schemeClr val="tx1"/>
                </a:solidFill>
                <a:latin typeface="Arial Narrow" pitchFamily="34" charset="0"/>
                <a:ea typeface="MS PGothic" pitchFamily="34" charset="-128"/>
              </a:defRPr>
            </a:lvl8pPr>
            <a:lvl9pPr marL="3886200" indent="-228600" defTabSz="1797050" eaLnBrk="0" fontAlgn="base" hangingPunct="0">
              <a:spcBef>
                <a:spcPct val="0"/>
              </a:spcBef>
              <a:spcAft>
                <a:spcPct val="0"/>
              </a:spcAft>
              <a:defRPr sz="1200">
                <a:solidFill>
                  <a:schemeClr val="tx1"/>
                </a:solidFill>
                <a:latin typeface="Arial Narrow" pitchFamily="34" charset="0"/>
                <a:ea typeface="MS PGothic" pitchFamily="34" charset="-128"/>
              </a:defRPr>
            </a:lvl9pPr>
          </a:lstStyle>
          <a:p>
            <a:pPr algn="just" eaLnBrk="1" hangingPunct="1"/>
            <a:r>
              <a:rPr lang="en-US" sz="2400" dirty="0">
                <a:solidFill>
                  <a:schemeClr val="tx2"/>
                </a:solidFill>
                <a:latin typeface="Times New Roman" pitchFamily="18" charset="0"/>
                <a:cs typeface="Times New Roman" pitchFamily="18" charset="0"/>
              </a:rPr>
              <a:t>Findings or Results of the  algorithms used can be shown in this </a:t>
            </a:r>
            <a:r>
              <a:rPr lang="en-US" sz="2400" dirty="0" smtClean="0">
                <a:solidFill>
                  <a:schemeClr val="tx2"/>
                </a:solidFill>
                <a:latin typeface="Times New Roman" pitchFamily="18" charset="0"/>
                <a:cs typeface="Times New Roman" pitchFamily="18" charset="0"/>
              </a:rPr>
              <a:t>section.  </a:t>
            </a:r>
            <a:endParaRPr lang="en-US" sz="2400" dirty="0">
              <a:solidFill>
                <a:schemeClr val="tx2"/>
              </a:solidFill>
              <a:latin typeface="Times New Roman" pitchFamily="18" charset="0"/>
              <a:cs typeface="Times New Roman" pitchFamily="18" charset="0"/>
            </a:endParaRPr>
          </a:p>
          <a:p>
            <a:pPr algn="just" eaLnBrk="1" hangingPunct="1"/>
            <a:r>
              <a:rPr lang="en-US" sz="2400" dirty="0" smtClean="0">
                <a:solidFill>
                  <a:schemeClr val="tx2"/>
                </a:solidFill>
                <a:latin typeface="Times New Roman" pitchFamily="18" charset="0"/>
                <a:cs typeface="Times New Roman" pitchFamily="18" charset="0"/>
              </a:rPr>
              <a:t>Results </a:t>
            </a:r>
            <a:r>
              <a:rPr lang="en-US" sz="2400" dirty="0">
                <a:solidFill>
                  <a:schemeClr val="tx2"/>
                </a:solidFill>
                <a:latin typeface="Times New Roman" pitchFamily="18" charset="0"/>
                <a:cs typeface="Times New Roman" pitchFamily="18" charset="0"/>
              </a:rPr>
              <a:t>can be </a:t>
            </a:r>
            <a:r>
              <a:rPr lang="en-US" sz="2400" dirty="0" smtClean="0">
                <a:solidFill>
                  <a:schemeClr val="tx2"/>
                </a:solidFill>
                <a:latin typeface="Times New Roman" pitchFamily="18" charset="0"/>
                <a:cs typeface="Times New Roman" pitchFamily="18" charset="0"/>
              </a:rPr>
              <a:t>displayed in </a:t>
            </a:r>
            <a:r>
              <a:rPr lang="en-US" sz="2400" dirty="0">
                <a:solidFill>
                  <a:schemeClr val="tx2"/>
                </a:solidFill>
                <a:latin typeface="Times New Roman" pitchFamily="18" charset="0"/>
                <a:cs typeface="Times New Roman" pitchFamily="18" charset="0"/>
              </a:rPr>
              <a:t>form of tables or graphs or charts. </a:t>
            </a:r>
            <a:r>
              <a:rPr lang="en-US" sz="2400" dirty="0" smtClean="0">
                <a:solidFill>
                  <a:schemeClr val="tx2"/>
                </a:solidFill>
                <a:latin typeface="Times New Roman" pitchFamily="18" charset="0"/>
                <a:cs typeface="Times New Roman" pitchFamily="18" charset="0"/>
              </a:rPr>
              <a:t>Explanation should be about 200 words.</a:t>
            </a:r>
            <a:endParaRPr lang="en-US" sz="2400" dirty="0">
              <a:solidFill>
                <a:schemeClr val="tx2"/>
              </a:solidFill>
              <a:latin typeface="Times New Roman" pitchFamily="18" charset="0"/>
              <a:cs typeface="Times New Roman" pitchFamily="18" charset="0"/>
            </a:endParaRPr>
          </a:p>
          <a:p>
            <a:pPr algn="just" eaLnBrk="1" hangingPunct="1"/>
            <a:endParaRPr lang="en-US" sz="2400" dirty="0">
              <a:solidFill>
                <a:schemeClr val="tx2"/>
              </a:solidFill>
              <a:latin typeface="Times New Roman" pitchFamily="18" charset="0"/>
              <a:cs typeface="Times New Roman" pitchFamily="18" charset="0"/>
            </a:endParaRPr>
          </a:p>
        </p:txBody>
      </p:sp>
      <p:graphicFrame>
        <p:nvGraphicFramePr>
          <p:cNvPr id="2637" name="Group 589"/>
          <p:cNvGraphicFramePr>
            <a:graphicFrameLocks noGrp="1"/>
          </p:cNvGraphicFramePr>
          <p:nvPr>
            <p:extLst>
              <p:ext uri="{D42A27DB-BD31-4B8C-83A1-F6EECF244321}">
                <p14:modId xmlns:p14="http://schemas.microsoft.com/office/powerpoint/2010/main" val="1243006585"/>
              </p:ext>
            </p:extLst>
          </p:nvPr>
        </p:nvGraphicFramePr>
        <p:xfrm>
          <a:off x="5438436" y="15938879"/>
          <a:ext cx="4296453" cy="1830048"/>
        </p:xfrm>
        <a:graphic>
          <a:graphicData uri="http://schemas.openxmlformats.org/drawingml/2006/table">
            <a:tbl>
              <a:tblPr/>
              <a:tblGrid>
                <a:gridCol w="1471791"/>
                <a:gridCol w="1178001"/>
                <a:gridCol w="1646661"/>
              </a:tblGrid>
              <a:tr h="750182">
                <a:tc gridSpan="3">
                  <a:txBody>
                    <a:bodyPr/>
                    <a:lstStyle/>
                    <a:p>
                      <a:pPr marL="0" marR="0" lvl="0" indent="0" algn="ctr" defTabSz="749300" rtl="0" eaLnBrk="1" fontAlgn="base" latinLnBrk="0" hangingPunct="1">
                        <a:lnSpc>
                          <a:spcPct val="100000"/>
                        </a:lnSpc>
                        <a:spcBef>
                          <a:spcPct val="20000"/>
                        </a:spcBef>
                        <a:spcAft>
                          <a:spcPct val="0"/>
                        </a:spcAft>
                        <a:buClrTx/>
                        <a:buSzTx/>
                        <a:buFontTx/>
                        <a:buNone/>
                        <a:tabLst/>
                      </a:pPr>
                      <a:r>
                        <a:rPr kumimoji="0" lang="en-US" sz="600" b="0" i="0" u="none" strike="noStrike" cap="none" normalizeH="0" baseline="0" dirty="0" smtClean="0">
                          <a:ln>
                            <a:noFill/>
                          </a:ln>
                          <a:solidFill>
                            <a:srgbClr val="FFFFFF"/>
                          </a:solidFill>
                          <a:effectLst/>
                          <a:latin typeface="Arial" charset="0"/>
                        </a:rPr>
                        <a:t>TABLE SAMPLE</a:t>
                      </a:r>
                      <a:endParaRPr kumimoji="0" lang="en-US" sz="600" b="0" i="0" u="none" strike="noStrike" cap="none" normalizeH="0" baseline="0" dirty="0">
                        <a:ln>
                          <a:noFill/>
                        </a:ln>
                        <a:solidFill>
                          <a:srgbClr val="FFFFFF"/>
                        </a:solidFill>
                        <a:effectLst/>
                        <a:latin typeface="Arial" charset="0"/>
                      </a:endParaRPr>
                    </a:p>
                  </a:txBody>
                  <a:tcPr marL="31506" marR="31506" marT="22292" marB="22292"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1BADCF"/>
                    </a:solidFill>
                  </a:tcPr>
                </a:tc>
                <a:tc hMerge="1">
                  <a:txBody>
                    <a:bodyPr/>
                    <a:lstStyle/>
                    <a:p>
                      <a:endParaRPr lang="en-GB"/>
                    </a:p>
                  </a:txBody>
                  <a:tcPr/>
                </a:tc>
                <a:tc hMerge="1">
                  <a:txBody>
                    <a:bodyPr/>
                    <a:lstStyle/>
                    <a:p>
                      <a:endParaRPr lang="en-GB"/>
                    </a:p>
                  </a:txBody>
                  <a:tcPr/>
                </a:tc>
              </a:tr>
              <a:tr h="360413">
                <a:tc>
                  <a:txBody>
                    <a:bodyPr/>
                    <a:lstStyle/>
                    <a:p>
                      <a:pPr marL="0" marR="0" lvl="0" indent="0" algn="ctr" defTabSz="749300" rtl="0" eaLnBrk="1" fontAlgn="base" latinLnBrk="0" hangingPunct="1">
                        <a:lnSpc>
                          <a:spcPct val="100000"/>
                        </a:lnSpc>
                        <a:spcBef>
                          <a:spcPct val="20000"/>
                        </a:spcBef>
                        <a:spcAft>
                          <a:spcPct val="0"/>
                        </a:spcAft>
                        <a:buClrTx/>
                        <a:buSzTx/>
                        <a:buFontTx/>
                        <a:buNone/>
                        <a:tabLst/>
                      </a:pPr>
                      <a:r>
                        <a:rPr kumimoji="0" lang="en-US" sz="600" b="0" i="0" u="none" strike="noStrike" cap="none" normalizeH="0" baseline="0" dirty="0">
                          <a:ln>
                            <a:noFill/>
                          </a:ln>
                          <a:solidFill>
                            <a:schemeClr val="tx2"/>
                          </a:solidFill>
                          <a:effectLst/>
                          <a:latin typeface="Arial" charset="0"/>
                        </a:rPr>
                        <a:t>1998</a:t>
                      </a:r>
                    </a:p>
                  </a:txBody>
                  <a:tcPr marL="31506" marR="31506" marT="22292" marB="22292"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8F8F8"/>
                    </a:solidFill>
                  </a:tcPr>
                </a:tc>
                <a:tc>
                  <a:txBody>
                    <a:bodyPr/>
                    <a:lstStyle/>
                    <a:p>
                      <a:pPr marL="0" marR="0" lvl="0" indent="0" algn="ctr" defTabSz="749300" rtl="0" eaLnBrk="1" fontAlgn="base" latinLnBrk="0" hangingPunct="1">
                        <a:lnSpc>
                          <a:spcPct val="100000"/>
                        </a:lnSpc>
                        <a:spcBef>
                          <a:spcPct val="20000"/>
                        </a:spcBef>
                        <a:spcAft>
                          <a:spcPct val="0"/>
                        </a:spcAft>
                        <a:buClrTx/>
                        <a:buSzTx/>
                        <a:buFontTx/>
                        <a:buNone/>
                        <a:tabLst/>
                      </a:pPr>
                      <a:r>
                        <a:rPr kumimoji="0" lang="en-US" sz="600" b="0" i="0" u="none" strike="noStrike" cap="none" normalizeH="0" baseline="0" dirty="0">
                          <a:ln>
                            <a:noFill/>
                          </a:ln>
                          <a:solidFill>
                            <a:schemeClr val="tx2"/>
                          </a:solidFill>
                          <a:effectLst/>
                          <a:latin typeface="Arial" charset="0"/>
                        </a:rPr>
                        <a:t>1999</a:t>
                      </a:r>
                    </a:p>
                  </a:txBody>
                  <a:tcPr marL="31506" marR="31506" marT="22292" marB="2229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8F8F8"/>
                    </a:solidFill>
                  </a:tcPr>
                </a:tc>
                <a:tc>
                  <a:txBody>
                    <a:bodyPr/>
                    <a:lstStyle/>
                    <a:p>
                      <a:pPr marL="0" marR="0" lvl="0" indent="0" algn="ctr" defTabSz="749300" rtl="0" eaLnBrk="1" fontAlgn="base" latinLnBrk="0" hangingPunct="1">
                        <a:lnSpc>
                          <a:spcPct val="100000"/>
                        </a:lnSpc>
                        <a:spcBef>
                          <a:spcPct val="20000"/>
                        </a:spcBef>
                        <a:spcAft>
                          <a:spcPct val="0"/>
                        </a:spcAft>
                        <a:buClrTx/>
                        <a:buSzTx/>
                        <a:buFontTx/>
                        <a:buNone/>
                        <a:tabLst/>
                      </a:pPr>
                      <a:r>
                        <a:rPr kumimoji="0" lang="en-US" sz="600" b="0" i="0" u="none" strike="noStrike" cap="none" normalizeH="0" baseline="0" dirty="0">
                          <a:ln>
                            <a:noFill/>
                          </a:ln>
                          <a:solidFill>
                            <a:schemeClr val="tx2"/>
                          </a:solidFill>
                          <a:effectLst/>
                          <a:latin typeface="Arial" charset="0"/>
                        </a:rPr>
                        <a:t>2000</a:t>
                      </a:r>
                    </a:p>
                  </a:txBody>
                  <a:tcPr marL="31506" marR="31506" marT="22292" marB="22292"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8F8F8"/>
                    </a:solidFill>
                  </a:tcPr>
                </a:tc>
              </a:tr>
              <a:tr h="360413">
                <a:tc>
                  <a:txBody>
                    <a:bodyPr/>
                    <a:lstStyle/>
                    <a:p>
                      <a:pPr marL="0" marR="0" lvl="0" indent="0" algn="ctr" defTabSz="749300" rtl="0" eaLnBrk="1" fontAlgn="base" latinLnBrk="0" hangingPunct="1">
                        <a:lnSpc>
                          <a:spcPct val="100000"/>
                        </a:lnSpc>
                        <a:spcBef>
                          <a:spcPct val="20000"/>
                        </a:spcBef>
                        <a:spcAft>
                          <a:spcPct val="0"/>
                        </a:spcAft>
                        <a:buClrTx/>
                        <a:buSzTx/>
                        <a:buFontTx/>
                        <a:buNone/>
                        <a:tabLst/>
                      </a:pPr>
                      <a:r>
                        <a:rPr kumimoji="0" lang="en-US" sz="600" b="0" i="0" u="none" strike="noStrike" cap="none" normalizeH="0" baseline="0" dirty="0">
                          <a:ln>
                            <a:noFill/>
                          </a:ln>
                          <a:solidFill>
                            <a:schemeClr val="tx2"/>
                          </a:solidFill>
                          <a:effectLst/>
                          <a:latin typeface="Arial" charset="0"/>
                        </a:rPr>
                        <a:t>2001</a:t>
                      </a:r>
                    </a:p>
                  </a:txBody>
                  <a:tcPr marL="31506" marR="31506" marT="22292" marB="22292"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8F8F8"/>
                    </a:solidFill>
                  </a:tcPr>
                </a:tc>
                <a:tc>
                  <a:txBody>
                    <a:bodyPr/>
                    <a:lstStyle/>
                    <a:p>
                      <a:pPr marL="0" marR="0" lvl="0" indent="0" algn="ctr" defTabSz="749300" rtl="0" eaLnBrk="1" fontAlgn="base" latinLnBrk="0" hangingPunct="1">
                        <a:lnSpc>
                          <a:spcPct val="100000"/>
                        </a:lnSpc>
                        <a:spcBef>
                          <a:spcPct val="20000"/>
                        </a:spcBef>
                        <a:spcAft>
                          <a:spcPct val="0"/>
                        </a:spcAft>
                        <a:buClrTx/>
                        <a:buSzTx/>
                        <a:buFontTx/>
                        <a:buNone/>
                        <a:tabLst/>
                      </a:pPr>
                      <a:r>
                        <a:rPr kumimoji="0" lang="en-US" sz="600" b="0" i="0" u="none" strike="noStrike" cap="none" normalizeH="0" baseline="0" dirty="0">
                          <a:ln>
                            <a:noFill/>
                          </a:ln>
                          <a:solidFill>
                            <a:schemeClr val="tx2"/>
                          </a:solidFill>
                          <a:effectLst/>
                          <a:latin typeface="Arial" charset="0"/>
                        </a:rPr>
                        <a:t>2002</a:t>
                      </a:r>
                    </a:p>
                  </a:txBody>
                  <a:tcPr marL="31506" marR="31506" marT="22292" marB="2229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8F8F8"/>
                    </a:solidFill>
                  </a:tcPr>
                </a:tc>
                <a:tc>
                  <a:txBody>
                    <a:bodyPr/>
                    <a:lstStyle/>
                    <a:p>
                      <a:pPr marL="0" marR="0" lvl="0" indent="0" algn="ctr" defTabSz="749300" rtl="0" eaLnBrk="1" fontAlgn="base" latinLnBrk="0" hangingPunct="1">
                        <a:lnSpc>
                          <a:spcPct val="100000"/>
                        </a:lnSpc>
                        <a:spcBef>
                          <a:spcPct val="20000"/>
                        </a:spcBef>
                        <a:spcAft>
                          <a:spcPct val="0"/>
                        </a:spcAft>
                        <a:buClrTx/>
                        <a:buSzTx/>
                        <a:buFontTx/>
                        <a:buNone/>
                        <a:tabLst/>
                      </a:pPr>
                      <a:r>
                        <a:rPr kumimoji="0" lang="en-US" sz="600" b="0" i="0" u="none" strike="noStrike" cap="none" normalizeH="0" baseline="0" dirty="0">
                          <a:ln>
                            <a:noFill/>
                          </a:ln>
                          <a:solidFill>
                            <a:schemeClr val="tx2"/>
                          </a:solidFill>
                          <a:effectLst/>
                          <a:latin typeface="Arial" charset="0"/>
                        </a:rPr>
                        <a:t>2003</a:t>
                      </a:r>
                    </a:p>
                  </a:txBody>
                  <a:tcPr marL="31506" marR="31506" marT="22292" marB="22292"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8F8F8"/>
                    </a:solidFill>
                  </a:tcPr>
                </a:tc>
              </a:tr>
              <a:tr h="359040">
                <a:tc>
                  <a:txBody>
                    <a:bodyPr/>
                    <a:lstStyle/>
                    <a:p>
                      <a:pPr marL="0" marR="0" lvl="0" indent="0" algn="ctr" defTabSz="749300" rtl="0" eaLnBrk="1" fontAlgn="base" latinLnBrk="0" hangingPunct="1">
                        <a:lnSpc>
                          <a:spcPct val="100000"/>
                        </a:lnSpc>
                        <a:spcBef>
                          <a:spcPct val="20000"/>
                        </a:spcBef>
                        <a:spcAft>
                          <a:spcPct val="0"/>
                        </a:spcAft>
                        <a:buClrTx/>
                        <a:buSzTx/>
                        <a:buFontTx/>
                        <a:buNone/>
                        <a:tabLst/>
                      </a:pPr>
                      <a:r>
                        <a:rPr kumimoji="0" lang="en-US" sz="600" b="0" i="0" u="none" strike="noStrike" cap="none" normalizeH="0" baseline="0" dirty="0">
                          <a:ln>
                            <a:noFill/>
                          </a:ln>
                          <a:solidFill>
                            <a:schemeClr val="tx2"/>
                          </a:solidFill>
                          <a:effectLst/>
                          <a:latin typeface="Arial" charset="0"/>
                        </a:rPr>
                        <a:t>2004</a:t>
                      </a:r>
                    </a:p>
                  </a:txBody>
                  <a:tcPr marL="31506" marR="31506" marT="22292" marB="22292"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8F8F8"/>
                    </a:solidFill>
                  </a:tcPr>
                </a:tc>
                <a:tc>
                  <a:txBody>
                    <a:bodyPr/>
                    <a:lstStyle/>
                    <a:p>
                      <a:pPr marL="0" marR="0" lvl="0" indent="0" algn="ctr" defTabSz="749300" rtl="0" eaLnBrk="1" fontAlgn="base" latinLnBrk="0" hangingPunct="1">
                        <a:lnSpc>
                          <a:spcPct val="100000"/>
                        </a:lnSpc>
                        <a:spcBef>
                          <a:spcPct val="20000"/>
                        </a:spcBef>
                        <a:spcAft>
                          <a:spcPct val="0"/>
                        </a:spcAft>
                        <a:buClrTx/>
                        <a:buSzTx/>
                        <a:buFontTx/>
                        <a:buNone/>
                        <a:tabLst/>
                      </a:pPr>
                      <a:r>
                        <a:rPr kumimoji="0" lang="en-US" sz="600" b="0" i="0" u="none" strike="noStrike" cap="none" normalizeH="0" baseline="0" dirty="0">
                          <a:ln>
                            <a:noFill/>
                          </a:ln>
                          <a:solidFill>
                            <a:schemeClr val="tx2"/>
                          </a:solidFill>
                          <a:effectLst/>
                          <a:latin typeface="Arial" charset="0"/>
                        </a:rPr>
                        <a:t>2005</a:t>
                      </a:r>
                    </a:p>
                  </a:txBody>
                  <a:tcPr marL="31506" marR="31506" marT="22292" marB="2229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8F8F8"/>
                    </a:solidFill>
                  </a:tcPr>
                </a:tc>
                <a:tc>
                  <a:txBody>
                    <a:bodyPr/>
                    <a:lstStyle/>
                    <a:p>
                      <a:pPr marL="0" marR="0" lvl="0" indent="0" algn="ctr" defTabSz="749300" rtl="0" eaLnBrk="1" fontAlgn="base" latinLnBrk="0" hangingPunct="1">
                        <a:lnSpc>
                          <a:spcPct val="100000"/>
                        </a:lnSpc>
                        <a:spcBef>
                          <a:spcPct val="20000"/>
                        </a:spcBef>
                        <a:spcAft>
                          <a:spcPct val="0"/>
                        </a:spcAft>
                        <a:buClrTx/>
                        <a:buSzTx/>
                        <a:buFontTx/>
                        <a:buNone/>
                        <a:tabLst/>
                      </a:pPr>
                      <a:r>
                        <a:rPr kumimoji="0" lang="en-US" sz="600" b="0" i="0" u="none" strike="noStrike" cap="none" normalizeH="0" baseline="0" dirty="0">
                          <a:ln>
                            <a:noFill/>
                          </a:ln>
                          <a:solidFill>
                            <a:schemeClr val="tx2"/>
                          </a:solidFill>
                          <a:effectLst/>
                          <a:latin typeface="Arial" charset="0"/>
                        </a:rPr>
                        <a:t>2006</a:t>
                      </a:r>
                    </a:p>
                  </a:txBody>
                  <a:tcPr marL="31506" marR="31506" marT="22292" marB="22292"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8F8F8"/>
                    </a:solidFill>
                  </a:tcPr>
                </a:tc>
              </a:tr>
            </a:tbl>
          </a:graphicData>
        </a:graphic>
      </p:graphicFrame>
      <p:sp>
        <p:nvSpPr>
          <p:cNvPr id="4125" name="Text Box 545"/>
          <p:cNvSpPr txBox="1">
            <a:spLocks noChangeArrowheads="1"/>
          </p:cNvSpPr>
          <p:nvPr/>
        </p:nvSpPr>
        <p:spPr bwMode="auto">
          <a:xfrm>
            <a:off x="5256213" y="10894158"/>
            <a:ext cx="4654550" cy="406400"/>
          </a:xfrm>
          <a:prstGeom prst="rect">
            <a:avLst/>
          </a:prstGeom>
          <a:solidFill>
            <a:schemeClr val="tx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37390" tIns="18692" rIns="37390" bIns="18692">
            <a:spAutoFit/>
          </a:bodyPr>
          <a:lstStyle>
            <a:lvl1pPr defTabSz="373063" eaLnBrk="0" hangingPunct="0">
              <a:defRPr sz="1200">
                <a:solidFill>
                  <a:schemeClr val="tx1"/>
                </a:solidFill>
                <a:latin typeface="Arial Narrow" pitchFamily="34" charset="0"/>
                <a:ea typeface="MS PGothic" pitchFamily="34" charset="-128"/>
              </a:defRPr>
            </a:lvl1pPr>
            <a:lvl2pPr marL="742950" indent="-285750" defTabSz="373063" eaLnBrk="0" hangingPunct="0">
              <a:defRPr sz="1200">
                <a:solidFill>
                  <a:schemeClr val="tx1"/>
                </a:solidFill>
                <a:latin typeface="Arial Narrow" pitchFamily="34" charset="0"/>
                <a:ea typeface="MS PGothic" pitchFamily="34" charset="-128"/>
              </a:defRPr>
            </a:lvl2pPr>
            <a:lvl3pPr marL="1143000" indent="-228600" defTabSz="373063" eaLnBrk="0" hangingPunct="0">
              <a:defRPr sz="1200">
                <a:solidFill>
                  <a:schemeClr val="tx1"/>
                </a:solidFill>
                <a:latin typeface="Arial Narrow" pitchFamily="34" charset="0"/>
                <a:ea typeface="MS PGothic" pitchFamily="34" charset="-128"/>
              </a:defRPr>
            </a:lvl3pPr>
            <a:lvl4pPr marL="1600200" indent="-228600" defTabSz="373063" eaLnBrk="0" hangingPunct="0">
              <a:defRPr sz="1200">
                <a:solidFill>
                  <a:schemeClr val="tx1"/>
                </a:solidFill>
                <a:latin typeface="Arial Narrow" pitchFamily="34" charset="0"/>
                <a:ea typeface="MS PGothic" pitchFamily="34" charset="-128"/>
              </a:defRPr>
            </a:lvl4pPr>
            <a:lvl5pPr marL="2057400" indent="-228600" defTabSz="373063" eaLnBrk="0" hangingPunct="0">
              <a:defRPr sz="1200">
                <a:solidFill>
                  <a:schemeClr val="tx1"/>
                </a:solidFill>
                <a:latin typeface="Arial Narrow" pitchFamily="34" charset="0"/>
                <a:ea typeface="MS PGothic" pitchFamily="34" charset="-128"/>
              </a:defRPr>
            </a:lvl5pPr>
            <a:lvl6pPr marL="2514600" indent="-228600" defTabSz="373063" eaLnBrk="0" fontAlgn="base" hangingPunct="0">
              <a:spcBef>
                <a:spcPct val="0"/>
              </a:spcBef>
              <a:spcAft>
                <a:spcPct val="0"/>
              </a:spcAft>
              <a:defRPr sz="1200">
                <a:solidFill>
                  <a:schemeClr val="tx1"/>
                </a:solidFill>
                <a:latin typeface="Arial Narrow" pitchFamily="34" charset="0"/>
                <a:ea typeface="MS PGothic" pitchFamily="34" charset="-128"/>
              </a:defRPr>
            </a:lvl6pPr>
            <a:lvl7pPr marL="2971800" indent="-228600" defTabSz="373063" eaLnBrk="0" fontAlgn="base" hangingPunct="0">
              <a:spcBef>
                <a:spcPct val="0"/>
              </a:spcBef>
              <a:spcAft>
                <a:spcPct val="0"/>
              </a:spcAft>
              <a:defRPr sz="1200">
                <a:solidFill>
                  <a:schemeClr val="tx1"/>
                </a:solidFill>
                <a:latin typeface="Arial Narrow" pitchFamily="34" charset="0"/>
                <a:ea typeface="MS PGothic" pitchFamily="34" charset="-128"/>
              </a:defRPr>
            </a:lvl7pPr>
            <a:lvl8pPr marL="3429000" indent="-228600" defTabSz="373063" eaLnBrk="0" fontAlgn="base" hangingPunct="0">
              <a:spcBef>
                <a:spcPct val="0"/>
              </a:spcBef>
              <a:spcAft>
                <a:spcPct val="0"/>
              </a:spcAft>
              <a:defRPr sz="1200">
                <a:solidFill>
                  <a:schemeClr val="tx1"/>
                </a:solidFill>
                <a:latin typeface="Arial Narrow" pitchFamily="34" charset="0"/>
                <a:ea typeface="MS PGothic" pitchFamily="34" charset="-128"/>
              </a:defRPr>
            </a:lvl8pPr>
            <a:lvl9pPr marL="3886200" indent="-228600" defTabSz="373063" eaLnBrk="0" fontAlgn="base" hangingPunct="0">
              <a:spcBef>
                <a:spcPct val="0"/>
              </a:spcBef>
              <a:spcAft>
                <a:spcPct val="0"/>
              </a:spcAft>
              <a:defRPr sz="1200">
                <a:solidFill>
                  <a:schemeClr val="tx1"/>
                </a:solidFill>
                <a:latin typeface="Arial Narrow" pitchFamily="34" charset="0"/>
                <a:ea typeface="MS PGothic" pitchFamily="34" charset="-128"/>
              </a:defRPr>
            </a:lvl9pPr>
          </a:lstStyle>
          <a:p>
            <a:pPr algn="ctr">
              <a:spcBef>
                <a:spcPct val="50000"/>
              </a:spcBef>
            </a:pPr>
            <a:r>
              <a:rPr lang="en-US" sz="2400" b="1" dirty="0">
                <a:solidFill>
                  <a:schemeClr val="bg1"/>
                </a:solidFill>
                <a:latin typeface="Times New Roman" pitchFamily="18" charset="0"/>
                <a:cs typeface="Times New Roman" pitchFamily="18" charset="0"/>
              </a:rPr>
              <a:t>Results / Findings</a:t>
            </a:r>
          </a:p>
        </p:txBody>
      </p:sp>
      <p:sp>
        <p:nvSpPr>
          <p:cNvPr id="4126" name="Text Box 546"/>
          <p:cNvSpPr txBox="1">
            <a:spLocks noChangeArrowheads="1"/>
          </p:cNvSpPr>
          <p:nvPr/>
        </p:nvSpPr>
        <p:spPr bwMode="auto">
          <a:xfrm>
            <a:off x="10174289" y="3155343"/>
            <a:ext cx="4652962" cy="1116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87308" tIns="187308" rIns="187308" bIns="187308">
            <a:spAutoFit/>
          </a:bodyPr>
          <a:lstStyle>
            <a:lvl1pPr defTabSz="1797050" eaLnBrk="0" hangingPunct="0">
              <a:defRPr sz="1200">
                <a:solidFill>
                  <a:schemeClr val="tx1"/>
                </a:solidFill>
                <a:latin typeface="Arial Narrow" pitchFamily="34" charset="0"/>
                <a:ea typeface="MS PGothic" pitchFamily="34" charset="-128"/>
              </a:defRPr>
            </a:lvl1pPr>
            <a:lvl2pPr marL="742950" indent="-285750" defTabSz="1797050" eaLnBrk="0" hangingPunct="0">
              <a:defRPr sz="1200">
                <a:solidFill>
                  <a:schemeClr val="tx1"/>
                </a:solidFill>
                <a:latin typeface="Arial Narrow" pitchFamily="34" charset="0"/>
                <a:ea typeface="MS PGothic" pitchFamily="34" charset="-128"/>
              </a:defRPr>
            </a:lvl2pPr>
            <a:lvl3pPr marL="1143000" indent="-228600" defTabSz="1797050" eaLnBrk="0" hangingPunct="0">
              <a:defRPr sz="1200">
                <a:solidFill>
                  <a:schemeClr val="tx1"/>
                </a:solidFill>
                <a:latin typeface="Arial Narrow" pitchFamily="34" charset="0"/>
                <a:ea typeface="MS PGothic" pitchFamily="34" charset="-128"/>
              </a:defRPr>
            </a:lvl3pPr>
            <a:lvl4pPr marL="1600200" indent="-228600" defTabSz="1797050" eaLnBrk="0" hangingPunct="0">
              <a:defRPr sz="1200">
                <a:solidFill>
                  <a:schemeClr val="tx1"/>
                </a:solidFill>
                <a:latin typeface="Arial Narrow" pitchFamily="34" charset="0"/>
                <a:ea typeface="MS PGothic" pitchFamily="34" charset="-128"/>
              </a:defRPr>
            </a:lvl4pPr>
            <a:lvl5pPr marL="2057400" indent="-228600" defTabSz="1797050" eaLnBrk="0" hangingPunct="0">
              <a:defRPr sz="1200">
                <a:solidFill>
                  <a:schemeClr val="tx1"/>
                </a:solidFill>
                <a:latin typeface="Arial Narrow" pitchFamily="34" charset="0"/>
                <a:ea typeface="MS PGothic" pitchFamily="34" charset="-128"/>
              </a:defRPr>
            </a:lvl5pPr>
            <a:lvl6pPr marL="2514600" indent="-228600" defTabSz="1797050" eaLnBrk="0" fontAlgn="base" hangingPunct="0">
              <a:spcBef>
                <a:spcPct val="0"/>
              </a:spcBef>
              <a:spcAft>
                <a:spcPct val="0"/>
              </a:spcAft>
              <a:defRPr sz="1200">
                <a:solidFill>
                  <a:schemeClr val="tx1"/>
                </a:solidFill>
                <a:latin typeface="Arial Narrow" pitchFamily="34" charset="0"/>
                <a:ea typeface="MS PGothic" pitchFamily="34" charset="-128"/>
              </a:defRPr>
            </a:lvl6pPr>
            <a:lvl7pPr marL="2971800" indent="-228600" defTabSz="1797050" eaLnBrk="0" fontAlgn="base" hangingPunct="0">
              <a:spcBef>
                <a:spcPct val="0"/>
              </a:spcBef>
              <a:spcAft>
                <a:spcPct val="0"/>
              </a:spcAft>
              <a:defRPr sz="1200">
                <a:solidFill>
                  <a:schemeClr val="tx1"/>
                </a:solidFill>
                <a:latin typeface="Arial Narrow" pitchFamily="34" charset="0"/>
                <a:ea typeface="MS PGothic" pitchFamily="34" charset="-128"/>
              </a:defRPr>
            </a:lvl7pPr>
            <a:lvl8pPr marL="3429000" indent="-228600" defTabSz="1797050" eaLnBrk="0" fontAlgn="base" hangingPunct="0">
              <a:spcBef>
                <a:spcPct val="0"/>
              </a:spcBef>
              <a:spcAft>
                <a:spcPct val="0"/>
              </a:spcAft>
              <a:defRPr sz="1200">
                <a:solidFill>
                  <a:schemeClr val="tx1"/>
                </a:solidFill>
                <a:latin typeface="Arial Narrow" pitchFamily="34" charset="0"/>
                <a:ea typeface="MS PGothic" pitchFamily="34" charset="-128"/>
              </a:defRPr>
            </a:lvl8pPr>
            <a:lvl9pPr marL="3886200" indent="-228600" defTabSz="1797050" eaLnBrk="0" fontAlgn="base" hangingPunct="0">
              <a:spcBef>
                <a:spcPct val="0"/>
              </a:spcBef>
              <a:spcAft>
                <a:spcPct val="0"/>
              </a:spcAft>
              <a:defRPr sz="1200">
                <a:solidFill>
                  <a:schemeClr val="tx1"/>
                </a:solidFill>
                <a:latin typeface="Arial Narrow" pitchFamily="34" charset="0"/>
                <a:ea typeface="MS PGothic" pitchFamily="34" charset="-128"/>
              </a:defRPr>
            </a:lvl9pPr>
          </a:lstStyle>
          <a:p>
            <a:pPr algn="just" eaLnBrk="1" hangingPunct="1"/>
            <a:r>
              <a:rPr lang="en-US" sz="2400" dirty="0">
                <a:solidFill>
                  <a:schemeClr val="tx2"/>
                </a:solidFill>
                <a:latin typeface="Times New Roman" pitchFamily="18" charset="0"/>
                <a:cs typeface="Times New Roman" pitchFamily="18" charset="0"/>
              </a:rPr>
              <a:t>Images of charts / tables/ graphs should be clear and readable.</a:t>
            </a:r>
          </a:p>
        </p:txBody>
      </p:sp>
      <p:sp>
        <p:nvSpPr>
          <p:cNvPr id="4129" name="Text Box 563"/>
          <p:cNvSpPr txBox="1">
            <a:spLocks noChangeArrowheads="1"/>
          </p:cNvSpPr>
          <p:nvPr/>
        </p:nvSpPr>
        <p:spPr bwMode="auto">
          <a:xfrm>
            <a:off x="10171113" y="11726804"/>
            <a:ext cx="4656138" cy="407987"/>
          </a:xfrm>
          <a:prstGeom prst="rect">
            <a:avLst/>
          </a:prstGeom>
          <a:solidFill>
            <a:schemeClr val="tx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37390" tIns="18692" rIns="37390" bIns="18692">
            <a:spAutoFit/>
          </a:bodyPr>
          <a:lstStyle>
            <a:lvl1pPr defTabSz="373063" eaLnBrk="0" hangingPunct="0">
              <a:defRPr sz="1200">
                <a:solidFill>
                  <a:schemeClr val="tx1"/>
                </a:solidFill>
                <a:latin typeface="Arial Narrow" pitchFamily="34" charset="0"/>
                <a:ea typeface="MS PGothic" pitchFamily="34" charset="-128"/>
              </a:defRPr>
            </a:lvl1pPr>
            <a:lvl2pPr marL="742950" indent="-285750" defTabSz="373063" eaLnBrk="0" hangingPunct="0">
              <a:defRPr sz="1200">
                <a:solidFill>
                  <a:schemeClr val="tx1"/>
                </a:solidFill>
                <a:latin typeface="Arial Narrow" pitchFamily="34" charset="0"/>
                <a:ea typeface="MS PGothic" pitchFamily="34" charset="-128"/>
              </a:defRPr>
            </a:lvl2pPr>
            <a:lvl3pPr marL="1143000" indent="-228600" defTabSz="373063" eaLnBrk="0" hangingPunct="0">
              <a:defRPr sz="1200">
                <a:solidFill>
                  <a:schemeClr val="tx1"/>
                </a:solidFill>
                <a:latin typeface="Arial Narrow" pitchFamily="34" charset="0"/>
                <a:ea typeface="MS PGothic" pitchFamily="34" charset="-128"/>
              </a:defRPr>
            </a:lvl3pPr>
            <a:lvl4pPr marL="1600200" indent="-228600" defTabSz="373063" eaLnBrk="0" hangingPunct="0">
              <a:defRPr sz="1200">
                <a:solidFill>
                  <a:schemeClr val="tx1"/>
                </a:solidFill>
                <a:latin typeface="Arial Narrow" pitchFamily="34" charset="0"/>
                <a:ea typeface="MS PGothic" pitchFamily="34" charset="-128"/>
              </a:defRPr>
            </a:lvl4pPr>
            <a:lvl5pPr marL="2057400" indent="-228600" defTabSz="373063" eaLnBrk="0" hangingPunct="0">
              <a:defRPr sz="1200">
                <a:solidFill>
                  <a:schemeClr val="tx1"/>
                </a:solidFill>
                <a:latin typeface="Arial Narrow" pitchFamily="34" charset="0"/>
                <a:ea typeface="MS PGothic" pitchFamily="34" charset="-128"/>
              </a:defRPr>
            </a:lvl5pPr>
            <a:lvl6pPr marL="2514600" indent="-228600" defTabSz="373063" eaLnBrk="0" fontAlgn="base" hangingPunct="0">
              <a:spcBef>
                <a:spcPct val="0"/>
              </a:spcBef>
              <a:spcAft>
                <a:spcPct val="0"/>
              </a:spcAft>
              <a:defRPr sz="1200">
                <a:solidFill>
                  <a:schemeClr val="tx1"/>
                </a:solidFill>
                <a:latin typeface="Arial Narrow" pitchFamily="34" charset="0"/>
                <a:ea typeface="MS PGothic" pitchFamily="34" charset="-128"/>
              </a:defRPr>
            </a:lvl6pPr>
            <a:lvl7pPr marL="2971800" indent="-228600" defTabSz="373063" eaLnBrk="0" fontAlgn="base" hangingPunct="0">
              <a:spcBef>
                <a:spcPct val="0"/>
              </a:spcBef>
              <a:spcAft>
                <a:spcPct val="0"/>
              </a:spcAft>
              <a:defRPr sz="1200">
                <a:solidFill>
                  <a:schemeClr val="tx1"/>
                </a:solidFill>
                <a:latin typeface="Arial Narrow" pitchFamily="34" charset="0"/>
                <a:ea typeface="MS PGothic" pitchFamily="34" charset="-128"/>
              </a:defRPr>
            </a:lvl7pPr>
            <a:lvl8pPr marL="3429000" indent="-228600" defTabSz="373063" eaLnBrk="0" fontAlgn="base" hangingPunct="0">
              <a:spcBef>
                <a:spcPct val="0"/>
              </a:spcBef>
              <a:spcAft>
                <a:spcPct val="0"/>
              </a:spcAft>
              <a:defRPr sz="1200">
                <a:solidFill>
                  <a:schemeClr val="tx1"/>
                </a:solidFill>
                <a:latin typeface="Arial Narrow" pitchFamily="34" charset="0"/>
                <a:ea typeface="MS PGothic" pitchFamily="34" charset="-128"/>
              </a:defRPr>
            </a:lvl8pPr>
            <a:lvl9pPr marL="3886200" indent="-228600" defTabSz="373063" eaLnBrk="0" fontAlgn="base" hangingPunct="0">
              <a:spcBef>
                <a:spcPct val="0"/>
              </a:spcBef>
              <a:spcAft>
                <a:spcPct val="0"/>
              </a:spcAft>
              <a:defRPr sz="1200">
                <a:solidFill>
                  <a:schemeClr val="tx1"/>
                </a:solidFill>
                <a:latin typeface="Arial Narrow" pitchFamily="34" charset="0"/>
                <a:ea typeface="MS PGothic" pitchFamily="34" charset="-128"/>
              </a:defRPr>
            </a:lvl9pPr>
          </a:lstStyle>
          <a:p>
            <a:pPr algn="ctr">
              <a:spcBef>
                <a:spcPct val="50000"/>
              </a:spcBef>
            </a:pPr>
            <a:r>
              <a:rPr lang="en-US" sz="2400" b="1" dirty="0" smtClean="0">
                <a:solidFill>
                  <a:schemeClr val="bg1"/>
                </a:solidFill>
                <a:latin typeface="Times New Roman" pitchFamily="18" charset="0"/>
                <a:cs typeface="Times New Roman" pitchFamily="18" charset="0"/>
              </a:rPr>
              <a:t>References</a:t>
            </a:r>
            <a:endParaRPr lang="en-US" sz="2400" b="1" dirty="0">
              <a:solidFill>
                <a:schemeClr val="bg1"/>
              </a:solidFill>
              <a:latin typeface="Times New Roman" pitchFamily="18" charset="0"/>
              <a:cs typeface="Times New Roman" pitchFamily="18" charset="0"/>
            </a:endParaRPr>
          </a:p>
        </p:txBody>
      </p:sp>
      <p:sp>
        <p:nvSpPr>
          <p:cNvPr id="4131" name="Text Box 565"/>
          <p:cNvSpPr txBox="1">
            <a:spLocks noChangeArrowheads="1"/>
          </p:cNvSpPr>
          <p:nvPr/>
        </p:nvSpPr>
        <p:spPr bwMode="auto">
          <a:xfrm>
            <a:off x="10083800" y="7162940"/>
            <a:ext cx="4687888" cy="33329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187308" tIns="187308" rIns="187308" bIns="187308">
            <a:spAutoFit/>
          </a:bodyPr>
          <a:lstStyle>
            <a:lvl1pPr defTabSz="1797050" eaLnBrk="0" hangingPunct="0">
              <a:defRPr sz="1200">
                <a:solidFill>
                  <a:schemeClr val="tx1"/>
                </a:solidFill>
                <a:latin typeface="Arial Narrow" pitchFamily="34" charset="0"/>
                <a:ea typeface="MS PGothic" pitchFamily="34" charset="-128"/>
              </a:defRPr>
            </a:lvl1pPr>
            <a:lvl2pPr marL="742950" indent="-285750" defTabSz="1797050" eaLnBrk="0" hangingPunct="0">
              <a:defRPr sz="1200">
                <a:solidFill>
                  <a:schemeClr val="tx1"/>
                </a:solidFill>
                <a:latin typeface="Arial Narrow" pitchFamily="34" charset="0"/>
                <a:ea typeface="MS PGothic" pitchFamily="34" charset="-128"/>
              </a:defRPr>
            </a:lvl2pPr>
            <a:lvl3pPr marL="1143000" indent="-228600" defTabSz="1797050" eaLnBrk="0" hangingPunct="0">
              <a:defRPr sz="1200">
                <a:solidFill>
                  <a:schemeClr val="tx1"/>
                </a:solidFill>
                <a:latin typeface="Arial Narrow" pitchFamily="34" charset="0"/>
                <a:ea typeface="MS PGothic" pitchFamily="34" charset="-128"/>
              </a:defRPr>
            </a:lvl3pPr>
            <a:lvl4pPr marL="1600200" indent="-228600" defTabSz="1797050" eaLnBrk="0" hangingPunct="0">
              <a:defRPr sz="1200">
                <a:solidFill>
                  <a:schemeClr val="tx1"/>
                </a:solidFill>
                <a:latin typeface="Arial Narrow" pitchFamily="34" charset="0"/>
                <a:ea typeface="MS PGothic" pitchFamily="34" charset="-128"/>
              </a:defRPr>
            </a:lvl4pPr>
            <a:lvl5pPr marL="2057400" indent="-228600" defTabSz="1797050" eaLnBrk="0" hangingPunct="0">
              <a:defRPr sz="1200">
                <a:solidFill>
                  <a:schemeClr val="tx1"/>
                </a:solidFill>
                <a:latin typeface="Arial Narrow" pitchFamily="34" charset="0"/>
                <a:ea typeface="MS PGothic" pitchFamily="34" charset="-128"/>
              </a:defRPr>
            </a:lvl5pPr>
            <a:lvl6pPr marL="2514600" indent="-228600" defTabSz="1797050" eaLnBrk="0" fontAlgn="base" hangingPunct="0">
              <a:spcBef>
                <a:spcPct val="0"/>
              </a:spcBef>
              <a:spcAft>
                <a:spcPct val="0"/>
              </a:spcAft>
              <a:defRPr sz="1200">
                <a:solidFill>
                  <a:schemeClr val="tx1"/>
                </a:solidFill>
                <a:latin typeface="Arial Narrow" pitchFamily="34" charset="0"/>
                <a:ea typeface="MS PGothic" pitchFamily="34" charset="-128"/>
              </a:defRPr>
            </a:lvl6pPr>
            <a:lvl7pPr marL="2971800" indent="-228600" defTabSz="1797050" eaLnBrk="0" fontAlgn="base" hangingPunct="0">
              <a:spcBef>
                <a:spcPct val="0"/>
              </a:spcBef>
              <a:spcAft>
                <a:spcPct val="0"/>
              </a:spcAft>
              <a:defRPr sz="1200">
                <a:solidFill>
                  <a:schemeClr val="tx1"/>
                </a:solidFill>
                <a:latin typeface="Arial Narrow" pitchFamily="34" charset="0"/>
                <a:ea typeface="MS PGothic" pitchFamily="34" charset="-128"/>
              </a:defRPr>
            </a:lvl7pPr>
            <a:lvl8pPr marL="3429000" indent="-228600" defTabSz="1797050" eaLnBrk="0" fontAlgn="base" hangingPunct="0">
              <a:spcBef>
                <a:spcPct val="0"/>
              </a:spcBef>
              <a:spcAft>
                <a:spcPct val="0"/>
              </a:spcAft>
              <a:defRPr sz="1200">
                <a:solidFill>
                  <a:schemeClr val="tx1"/>
                </a:solidFill>
                <a:latin typeface="Arial Narrow" pitchFamily="34" charset="0"/>
                <a:ea typeface="MS PGothic" pitchFamily="34" charset="-128"/>
              </a:defRPr>
            </a:lvl8pPr>
            <a:lvl9pPr marL="3886200" indent="-228600" defTabSz="1797050" eaLnBrk="0" fontAlgn="base" hangingPunct="0">
              <a:spcBef>
                <a:spcPct val="0"/>
              </a:spcBef>
              <a:spcAft>
                <a:spcPct val="0"/>
              </a:spcAft>
              <a:defRPr sz="1200">
                <a:solidFill>
                  <a:schemeClr val="tx1"/>
                </a:solidFill>
                <a:latin typeface="Arial Narrow" pitchFamily="34" charset="0"/>
                <a:ea typeface="MS PGothic" pitchFamily="34" charset="-128"/>
              </a:defRPr>
            </a:lvl9pPr>
          </a:lstStyle>
          <a:p>
            <a:pPr algn="just"/>
            <a:r>
              <a:rPr lang="en-IN" sz="2400" dirty="0" smtClean="0">
                <a:solidFill>
                  <a:schemeClr val="tx2"/>
                </a:solidFill>
                <a:latin typeface="Times New Roman" pitchFamily="18" charset="0"/>
                <a:cs typeface="Times New Roman" pitchFamily="18" charset="0"/>
              </a:rPr>
              <a:t>Conclusion can </a:t>
            </a:r>
            <a:r>
              <a:rPr lang="en-IN" sz="2400" dirty="0">
                <a:solidFill>
                  <a:schemeClr val="tx2"/>
                </a:solidFill>
                <a:latin typeface="Times New Roman" pitchFamily="18" charset="0"/>
                <a:cs typeface="Times New Roman" pitchFamily="18" charset="0"/>
              </a:rPr>
              <a:t>be added in this section </a:t>
            </a:r>
          </a:p>
          <a:p>
            <a:pPr algn="just"/>
            <a:r>
              <a:rPr lang="en-IN" sz="2400" dirty="0">
                <a:solidFill>
                  <a:schemeClr val="tx2"/>
                </a:solidFill>
                <a:latin typeface="Times New Roman" pitchFamily="18" charset="0"/>
                <a:cs typeface="Times New Roman" pitchFamily="18" charset="0"/>
              </a:rPr>
              <a:t> </a:t>
            </a:r>
          </a:p>
          <a:p>
            <a:pPr algn="just"/>
            <a:r>
              <a:rPr lang="en-IN" sz="2400" dirty="0">
                <a:solidFill>
                  <a:schemeClr val="tx2"/>
                </a:solidFill>
                <a:latin typeface="Times New Roman" pitchFamily="18" charset="0"/>
                <a:cs typeface="Times New Roman" pitchFamily="18" charset="0"/>
              </a:rPr>
              <a:t>Specify how your results are interesting or significant and provide a short but solid justification of your hypothesis. </a:t>
            </a:r>
          </a:p>
          <a:p>
            <a:pPr algn="just"/>
            <a:r>
              <a:rPr lang="en-IN" sz="2400" dirty="0" smtClean="0">
                <a:solidFill>
                  <a:schemeClr val="tx2"/>
                </a:solidFill>
                <a:latin typeface="Times New Roman" pitchFamily="18" charset="0"/>
                <a:cs typeface="Times New Roman" pitchFamily="18" charset="0"/>
              </a:rPr>
              <a:t> </a:t>
            </a:r>
            <a:endParaRPr lang="en-IN" sz="2400" dirty="0">
              <a:solidFill>
                <a:schemeClr val="tx2"/>
              </a:solidFill>
              <a:latin typeface="Times New Roman" pitchFamily="18" charset="0"/>
              <a:cs typeface="Times New Roman" pitchFamily="18" charset="0"/>
            </a:endParaRPr>
          </a:p>
        </p:txBody>
      </p:sp>
      <p:graphicFrame>
        <p:nvGraphicFramePr>
          <p:cNvPr id="4132" name="Chart 11"/>
          <p:cNvGraphicFramePr>
            <a:graphicFrameLocks/>
          </p:cNvGraphicFramePr>
          <p:nvPr>
            <p:extLst>
              <p:ext uri="{D42A27DB-BD31-4B8C-83A1-F6EECF244321}">
                <p14:modId xmlns:p14="http://schemas.microsoft.com/office/powerpoint/2010/main" val="2434915506"/>
              </p:ext>
            </p:extLst>
          </p:nvPr>
        </p:nvGraphicFramePr>
        <p:xfrm>
          <a:off x="5403175" y="18133778"/>
          <a:ext cx="4256087" cy="2553195"/>
        </p:xfrm>
        <a:graphic>
          <a:graphicData uri="http://schemas.openxmlformats.org/presentationml/2006/ole">
            <mc:AlternateContent xmlns:mc="http://schemas.openxmlformats.org/markup-compatibility/2006">
              <mc:Choice xmlns:v="urn:schemas-microsoft-com:vml" Requires="v">
                <p:oleObj spid="_x0000_s4163" r:id="rId4" imgW="5230821" imgH="3389670" progId="Excel.Chart.8">
                  <p:embed/>
                </p:oleObj>
              </mc:Choice>
              <mc:Fallback>
                <p:oleObj r:id="rId4" imgW="5230821" imgH="3389670" progId="Excel.Chart.8">
                  <p:embed/>
                  <p:pic>
                    <p:nvPicPr>
                      <p:cNvPr id="0" name="Chart 11"/>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403175" y="18133778"/>
                        <a:ext cx="4256087" cy="2553195"/>
                      </a:xfrm>
                      <a:prstGeom prst="rect">
                        <a:avLst/>
                      </a:prstGeom>
                      <a:noFill/>
                      <a:ln>
                        <a:noFill/>
                      </a:ln>
                      <a:extLst/>
                    </p:spPr>
                  </p:pic>
                </p:oleObj>
              </mc:Fallback>
            </mc:AlternateContent>
          </a:graphicData>
        </a:graphic>
      </p:graphicFrame>
      <p:pic>
        <p:nvPicPr>
          <p:cNvPr id="4133" name="Picture 57"/>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0" y="0"/>
            <a:ext cx="2560638" cy="2600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134" name="AutoShape 106" descr="Image result for Flow chart image"/>
          <p:cNvSpPr>
            <a:spLocks noChangeAspect="1" noChangeArrowheads="1"/>
          </p:cNvSpPr>
          <p:nvPr/>
        </p:nvSpPr>
        <p:spPr bwMode="auto">
          <a:xfrm>
            <a:off x="127000" y="-144463"/>
            <a:ext cx="3048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IN" dirty="0"/>
          </a:p>
        </p:txBody>
      </p:sp>
      <p:sp>
        <p:nvSpPr>
          <p:cNvPr id="4135" name="AutoShape 109" descr="Image result for Flow chart image"/>
          <p:cNvSpPr>
            <a:spLocks noChangeAspect="1" noChangeArrowheads="1"/>
          </p:cNvSpPr>
          <p:nvPr/>
        </p:nvSpPr>
        <p:spPr bwMode="auto">
          <a:xfrm>
            <a:off x="279400" y="7938"/>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IN" dirty="0"/>
          </a:p>
        </p:txBody>
      </p:sp>
      <p:pic>
        <p:nvPicPr>
          <p:cNvPr id="4136" name="Picture 110"/>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855494" y="3155343"/>
            <a:ext cx="3462338" cy="4812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137" name="TextBox 5"/>
          <p:cNvSpPr txBox="1">
            <a:spLocks noChangeArrowheads="1"/>
          </p:cNvSpPr>
          <p:nvPr/>
        </p:nvSpPr>
        <p:spPr bwMode="auto">
          <a:xfrm>
            <a:off x="6371318" y="8135766"/>
            <a:ext cx="2299381"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1200">
                <a:solidFill>
                  <a:schemeClr val="tx1"/>
                </a:solidFill>
                <a:latin typeface="Arial Narrow" pitchFamily="34" charset="0"/>
                <a:ea typeface="MS PGothic" pitchFamily="34" charset="-128"/>
              </a:defRPr>
            </a:lvl1pPr>
            <a:lvl2pPr marL="742950" indent="-285750" eaLnBrk="0" hangingPunct="0">
              <a:defRPr sz="1200">
                <a:solidFill>
                  <a:schemeClr val="tx1"/>
                </a:solidFill>
                <a:latin typeface="Arial Narrow" pitchFamily="34" charset="0"/>
                <a:ea typeface="MS PGothic" pitchFamily="34" charset="-128"/>
              </a:defRPr>
            </a:lvl2pPr>
            <a:lvl3pPr marL="1143000" indent="-228600" eaLnBrk="0" hangingPunct="0">
              <a:defRPr sz="1200">
                <a:solidFill>
                  <a:schemeClr val="tx1"/>
                </a:solidFill>
                <a:latin typeface="Arial Narrow" pitchFamily="34" charset="0"/>
                <a:ea typeface="MS PGothic" pitchFamily="34" charset="-128"/>
              </a:defRPr>
            </a:lvl3pPr>
            <a:lvl4pPr marL="1600200" indent="-228600" eaLnBrk="0" hangingPunct="0">
              <a:defRPr sz="1200">
                <a:solidFill>
                  <a:schemeClr val="tx1"/>
                </a:solidFill>
                <a:latin typeface="Arial Narrow" pitchFamily="34" charset="0"/>
                <a:ea typeface="MS PGothic" pitchFamily="34" charset="-128"/>
              </a:defRPr>
            </a:lvl4pPr>
            <a:lvl5pPr marL="2057400" indent="-228600" eaLnBrk="0" hangingPunct="0">
              <a:defRPr sz="1200">
                <a:solidFill>
                  <a:schemeClr val="tx1"/>
                </a:solidFill>
                <a:latin typeface="Arial Narrow" pitchFamily="34" charset="0"/>
                <a:ea typeface="MS PGothic" pitchFamily="34" charset="-128"/>
              </a:defRPr>
            </a:lvl5pPr>
            <a:lvl6pPr marL="2514600" indent="-228600" eaLnBrk="0" fontAlgn="base" hangingPunct="0">
              <a:spcBef>
                <a:spcPct val="0"/>
              </a:spcBef>
              <a:spcAft>
                <a:spcPct val="0"/>
              </a:spcAft>
              <a:defRPr sz="1200">
                <a:solidFill>
                  <a:schemeClr val="tx1"/>
                </a:solidFill>
                <a:latin typeface="Arial Narrow" pitchFamily="34" charset="0"/>
                <a:ea typeface="MS PGothic" pitchFamily="34" charset="-128"/>
              </a:defRPr>
            </a:lvl6pPr>
            <a:lvl7pPr marL="2971800" indent="-228600" eaLnBrk="0" fontAlgn="base" hangingPunct="0">
              <a:spcBef>
                <a:spcPct val="0"/>
              </a:spcBef>
              <a:spcAft>
                <a:spcPct val="0"/>
              </a:spcAft>
              <a:defRPr sz="1200">
                <a:solidFill>
                  <a:schemeClr val="tx1"/>
                </a:solidFill>
                <a:latin typeface="Arial Narrow" pitchFamily="34" charset="0"/>
                <a:ea typeface="MS PGothic" pitchFamily="34" charset="-128"/>
              </a:defRPr>
            </a:lvl7pPr>
            <a:lvl8pPr marL="3429000" indent="-228600" eaLnBrk="0" fontAlgn="base" hangingPunct="0">
              <a:spcBef>
                <a:spcPct val="0"/>
              </a:spcBef>
              <a:spcAft>
                <a:spcPct val="0"/>
              </a:spcAft>
              <a:defRPr sz="1200">
                <a:solidFill>
                  <a:schemeClr val="tx1"/>
                </a:solidFill>
                <a:latin typeface="Arial Narrow" pitchFamily="34" charset="0"/>
                <a:ea typeface="MS PGothic" pitchFamily="34" charset="-128"/>
              </a:defRPr>
            </a:lvl8pPr>
            <a:lvl9pPr marL="3886200" indent="-228600" eaLnBrk="0" fontAlgn="base" hangingPunct="0">
              <a:spcBef>
                <a:spcPct val="0"/>
              </a:spcBef>
              <a:spcAft>
                <a:spcPct val="0"/>
              </a:spcAft>
              <a:defRPr sz="1200">
                <a:solidFill>
                  <a:schemeClr val="tx1"/>
                </a:solidFill>
                <a:latin typeface="Arial Narrow" pitchFamily="34" charset="0"/>
                <a:ea typeface="MS PGothic" pitchFamily="34" charset="-128"/>
              </a:defRPr>
            </a:lvl9pPr>
          </a:lstStyle>
          <a:p>
            <a:pPr eaLnBrk="1" hangingPunct="1"/>
            <a:r>
              <a:rPr lang="en-US" sz="1400" dirty="0" smtClean="0">
                <a:solidFill>
                  <a:schemeClr val="tx2"/>
                </a:solidFill>
              </a:rPr>
              <a:t>Fig. 1:  </a:t>
            </a:r>
            <a:r>
              <a:rPr lang="en-US" sz="1400" dirty="0">
                <a:solidFill>
                  <a:schemeClr val="tx2"/>
                </a:solidFill>
              </a:rPr>
              <a:t>Flowchart 1</a:t>
            </a:r>
            <a:endParaRPr lang="en-IN" sz="1400" dirty="0">
              <a:solidFill>
                <a:schemeClr val="tx2"/>
              </a:solidFill>
            </a:endParaRPr>
          </a:p>
        </p:txBody>
      </p:sp>
      <p:sp>
        <p:nvSpPr>
          <p:cNvPr id="4138" name="Rectangle 8"/>
          <p:cNvSpPr>
            <a:spLocks noChangeArrowheads="1"/>
          </p:cNvSpPr>
          <p:nvPr/>
        </p:nvSpPr>
        <p:spPr bwMode="auto">
          <a:xfrm>
            <a:off x="10124281" y="12378419"/>
            <a:ext cx="4600575" cy="830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just"/>
            <a:r>
              <a:rPr lang="en-US" sz="2400" dirty="0">
                <a:solidFill>
                  <a:schemeClr val="tx2"/>
                </a:solidFill>
                <a:latin typeface="Times New Roman" pitchFamily="18" charset="0"/>
                <a:cs typeface="Times New Roman" pitchFamily="18" charset="0"/>
              </a:rPr>
              <a:t>References are compulsory  and should be in IEEE format</a:t>
            </a:r>
            <a:endParaRPr lang="en-IN" sz="2400" dirty="0">
              <a:solidFill>
                <a:schemeClr val="tx2"/>
              </a:solidFill>
              <a:latin typeface="Times New Roman" pitchFamily="18" charset="0"/>
              <a:cs typeface="Times New Roman" pitchFamily="18" charset="0"/>
            </a:endParaRPr>
          </a:p>
        </p:txBody>
      </p:sp>
      <p:sp>
        <p:nvSpPr>
          <p:cNvPr id="32" name="Rectangle 5"/>
          <p:cNvSpPr>
            <a:spLocks noChangeArrowheads="1"/>
          </p:cNvSpPr>
          <p:nvPr/>
        </p:nvSpPr>
        <p:spPr bwMode="auto">
          <a:xfrm>
            <a:off x="5625363" y="2568285"/>
            <a:ext cx="5801291" cy="5301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37381" tIns="18687" rIns="37381" bIns="18687">
            <a:spAutoFit/>
          </a:bodyPr>
          <a:lstStyle/>
          <a:p>
            <a:pPr lvl="5" algn="ctr" defTabSz="373063">
              <a:spcBef>
                <a:spcPct val="50000"/>
              </a:spcBef>
              <a:defRPr/>
            </a:pPr>
            <a:r>
              <a:rPr lang="en-US" sz="3200" dirty="0" smtClean="0">
                <a:solidFill>
                  <a:schemeClr val="bg1"/>
                </a:solidFill>
                <a:latin typeface="Arial Black" pitchFamily="34" charset="0"/>
              </a:rPr>
              <a:t> </a:t>
            </a:r>
            <a:r>
              <a:rPr lang="en-US" sz="3200" dirty="0" smtClean="0">
                <a:solidFill>
                  <a:srgbClr val="C00000"/>
                </a:solidFill>
                <a:latin typeface="+mn-lt"/>
              </a:rPr>
              <a:t>Domain Name </a:t>
            </a:r>
            <a:endParaRPr lang="en-US" sz="3200" dirty="0">
              <a:solidFill>
                <a:srgbClr val="C00000"/>
              </a:solidFill>
              <a:latin typeface="+mn-lt"/>
            </a:endParaRPr>
          </a:p>
        </p:txBody>
      </p:sp>
      <p:sp>
        <p:nvSpPr>
          <p:cNvPr id="33" name="Rectangle 5"/>
          <p:cNvSpPr>
            <a:spLocks noChangeArrowheads="1"/>
          </p:cNvSpPr>
          <p:nvPr/>
        </p:nvSpPr>
        <p:spPr bwMode="auto">
          <a:xfrm>
            <a:off x="2560638" y="209191"/>
            <a:ext cx="11930742" cy="6532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37381" tIns="18687" rIns="37381" bIns="18687">
            <a:spAutoFit/>
          </a:bodyPr>
          <a:lstStyle/>
          <a:p>
            <a:pPr lvl="5" defTabSz="373063">
              <a:defRPr/>
            </a:pPr>
            <a:r>
              <a:rPr lang="en-US" sz="4000" b="1" dirty="0">
                <a:solidFill>
                  <a:schemeClr val="bg1"/>
                </a:solidFill>
                <a:latin typeface="Times New Roman" pitchFamily="18" charset="0"/>
                <a:cs typeface="Times New Roman" pitchFamily="18" charset="0"/>
              </a:rPr>
              <a:t> </a:t>
            </a:r>
            <a:r>
              <a:rPr lang="en-US" sz="4000" b="1" dirty="0" smtClean="0">
                <a:solidFill>
                  <a:schemeClr val="bg1"/>
                </a:solidFill>
                <a:latin typeface="Times New Roman" pitchFamily="18" charset="0"/>
                <a:cs typeface="Times New Roman" pitchFamily="18" charset="0"/>
              </a:rPr>
              <a:t>BE EXTC Project Presentation</a:t>
            </a:r>
            <a:endParaRPr lang="en-US" sz="2400" b="1" dirty="0">
              <a:solidFill>
                <a:schemeClr val="bg1"/>
              </a:solidFill>
              <a:latin typeface="Times New Roman" pitchFamily="18" charset="0"/>
              <a:cs typeface="Times New Roman" pitchFamily="18" charset="0"/>
            </a:endParaRPr>
          </a:p>
        </p:txBody>
      </p:sp>
      <p:sp>
        <p:nvSpPr>
          <p:cNvPr id="4141" name="Rectangle 2"/>
          <p:cNvSpPr>
            <a:spLocks noChangeArrowheads="1"/>
          </p:cNvSpPr>
          <p:nvPr/>
        </p:nvSpPr>
        <p:spPr bwMode="auto">
          <a:xfrm>
            <a:off x="330200" y="14931465"/>
            <a:ext cx="4651375" cy="3416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just"/>
            <a:r>
              <a:rPr lang="en-IN" sz="2400" dirty="0">
                <a:solidFill>
                  <a:schemeClr val="tx2"/>
                </a:solidFill>
                <a:latin typeface="Times New Roman" pitchFamily="18" charset="0"/>
                <a:cs typeface="Times New Roman" pitchFamily="18" charset="0"/>
              </a:rPr>
              <a:t>About 150 words. Briefly describe the methods/procedures used and how they will help you find out about your hypothesis. Could use flow diagrams to help illustrate your procedures (this will help break up your text and make the poster look more interesting). Ensure you label diagrams if needed.</a:t>
            </a:r>
          </a:p>
        </p:txBody>
      </p:sp>
      <p:sp>
        <p:nvSpPr>
          <p:cNvPr id="4143" name="TextBox 2"/>
          <p:cNvSpPr txBox="1">
            <a:spLocks noChangeArrowheads="1"/>
          </p:cNvSpPr>
          <p:nvPr/>
        </p:nvSpPr>
        <p:spPr bwMode="auto">
          <a:xfrm>
            <a:off x="10171113" y="13437268"/>
            <a:ext cx="4600575" cy="74789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200">
                <a:solidFill>
                  <a:schemeClr val="tx1"/>
                </a:solidFill>
                <a:latin typeface="Arial Narrow" pitchFamily="34" charset="0"/>
                <a:ea typeface="MS PGothic" pitchFamily="34" charset="-128"/>
              </a:defRPr>
            </a:lvl1pPr>
            <a:lvl2pPr marL="742950" indent="-285750" eaLnBrk="0" hangingPunct="0">
              <a:defRPr sz="1200">
                <a:solidFill>
                  <a:schemeClr val="tx1"/>
                </a:solidFill>
                <a:latin typeface="Arial Narrow" pitchFamily="34" charset="0"/>
                <a:ea typeface="MS PGothic" pitchFamily="34" charset="-128"/>
              </a:defRPr>
            </a:lvl2pPr>
            <a:lvl3pPr marL="1143000" indent="-228600" eaLnBrk="0" hangingPunct="0">
              <a:defRPr sz="1200">
                <a:solidFill>
                  <a:schemeClr val="tx1"/>
                </a:solidFill>
                <a:latin typeface="Arial Narrow" pitchFamily="34" charset="0"/>
                <a:ea typeface="MS PGothic" pitchFamily="34" charset="-128"/>
              </a:defRPr>
            </a:lvl3pPr>
            <a:lvl4pPr marL="1600200" indent="-228600" eaLnBrk="0" hangingPunct="0">
              <a:defRPr sz="1200">
                <a:solidFill>
                  <a:schemeClr val="tx1"/>
                </a:solidFill>
                <a:latin typeface="Arial Narrow" pitchFamily="34" charset="0"/>
                <a:ea typeface="MS PGothic" pitchFamily="34" charset="-128"/>
              </a:defRPr>
            </a:lvl4pPr>
            <a:lvl5pPr marL="2057400" indent="-228600" eaLnBrk="0" hangingPunct="0">
              <a:defRPr sz="1200">
                <a:solidFill>
                  <a:schemeClr val="tx1"/>
                </a:solidFill>
                <a:latin typeface="Arial Narrow" pitchFamily="34" charset="0"/>
                <a:ea typeface="MS PGothic" pitchFamily="34" charset="-128"/>
              </a:defRPr>
            </a:lvl5pPr>
            <a:lvl6pPr marL="2514600" indent="-228600" eaLnBrk="0" fontAlgn="base" hangingPunct="0">
              <a:spcBef>
                <a:spcPct val="0"/>
              </a:spcBef>
              <a:spcAft>
                <a:spcPct val="0"/>
              </a:spcAft>
              <a:defRPr sz="1200">
                <a:solidFill>
                  <a:schemeClr val="tx1"/>
                </a:solidFill>
                <a:latin typeface="Arial Narrow" pitchFamily="34" charset="0"/>
                <a:ea typeface="MS PGothic" pitchFamily="34" charset="-128"/>
              </a:defRPr>
            </a:lvl6pPr>
            <a:lvl7pPr marL="2971800" indent="-228600" eaLnBrk="0" fontAlgn="base" hangingPunct="0">
              <a:spcBef>
                <a:spcPct val="0"/>
              </a:spcBef>
              <a:spcAft>
                <a:spcPct val="0"/>
              </a:spcAft>
              <a:defRPr sz="1200">
                <a:solidFill>
                  <a:schemeClr val="tx1"/>
                </a:solidFill>
                <a:latin typeface="Arial Narrow" pitchFamily="34" charset="0"/>
                <a:ea typeface="MS PGothic" pitchFamily="34" charset="-128"/>
              </a:defRPr>
            </a:lvl7pPr>
            <a:lvl8pPr marL="3429000" indent="-228600" eaLnBrk="0" fontAlgn="base" hangingPunct="0">
              <a:spcBef>
                <a:spcPct val="0"/>
              </a:spcBef>
              <a:spcAft>
                <a:spcPct val="0"/>
              </a:spcAft>
              <a:defRPr sz="1200">
                <a:solidFill>
                  <a:schemeClr val="tx1"/>
                </a:solidFill>
                <a:latin typeface="Arial Narrow" pitchFamily="34" charset="0"/>
                <a:ea typeface="MS PGothic" pitchFamily="34" charset="-128"/>
              </a:defRPr>
            </a:lvl8pPr>
            <a:lvl9pPr marL="3886200" indent="-228600" eaLnBrk="0" fontAlgn="base" hangingPunct="0">
              <a:spcBef>
                <a:spcPct val="0"/>
              </a:spcBef>
              <a:spcAft>
                <a:spcPct val="0"/>
              </a:spcAft>
              <a:defRPr sz="1200">
                <a:solidFill>
                  <a:schemeClr val="tx1"/>
                </a:solidFill>
                <a:latin typeface="Arial Narrow" pitchFamily="34" charset="0"/>
                <a:ea typeface="MS PGothic" pitchFamily="34" charset="-128"/>
              </a:defRPr>
            </a:lvl9pPr>
          </a:lstStyle>
          <a:p>
            <a:pPr eaLnBrk="1" hangingPunct="1"/>
            <a:r>
              <a:rPr lang="en-US" sz="2400" b="1" dirty="0">
                <a:solidFill>
                  <a:schemeClr val="tx2"/>
                </a:solidFill>
                <a:latin typeface="Times New Roman" pitchFamily="18" charset="0"/>
                <a:cs typeface="Times New Roman" pitchFamily="18" charset="0"/>
              </a:rPr>
              <a:t>IEEE standard </a:t>
            </a:r>
            <a:endParaRPr lang="en-US" sz="2400" dirty="0">
              <a:solidFill>
                <a:schemeClr val="tx2"/>
              </a:solidFill>
              <a:latin typeface="Times New Roman" pitchFamily="18" charset="0"/>
              <a:cs typeface="Times New Roman" pitchFamily="18" charset="0"/>
            </a:endParaRPr>
          </a:p>
          <a:p>
            <a:pPr eaLnBrk="1" hangingPunct="1"/>
            <a:r>
              <a:rPr lang="en-US" sz="2400" b="1" dirty="0">
                <a:solidFill>
                  <a:schemeClr val="tx2"/>
                </a:solidFill>
                <a:latin typeface="Times New Roman" pitchFamily="18" charset="0"/>
                <a:cs typeface="Times New Roman" pitchFamily="18" charset="0"/>
              </a:rPr>
              <a:t>Book, </a:t>
            </a:r>
            <a:endParaRPr lang="en-US" sz="2400" dirty="0">
              <a:solidFill>
                <a:schemeClr val="tx2"/>
              </a:solidFill>
              <a:latin typeface="Times New Roman" pitchFamily="18" charset="0"/>
              <a:cs typeface="Times New Roman" pitchFamily="18" charset="0"/>
            </a:endParaRPr>
          </a:p>
          <a:p>
            <a:pPr algn="just" eaLnBrk="1" hangingPunct="1"/>
            <a:r>
              <a:rPr lang="en-US" sz="2400" dirty="0">
                <a:solidFill>
                  <a:schemeClr val="tx2"/>
                </a:solidFill>
                <a:latin typeface="Times New Roman" pitchFamily="18" charset="0"/>
                <a:cs typeface="Times New Roman" pitchFamily="18" charset="0"/>
              </a:rPr>
              <a:t>[1] J. F. Curtis, (Ed.), </a:t>
            </a:r>
            <a:r>
              <a:rPr lang="en-US" sz="2400" i="1" dirty="0">
                <a:solidFill>
                  <a:schemeClr val="tx2"/>
                </a:solidFill>
                <a:latin typeface="Times New Roman" pitchFamily="18" charset="0"/>
                <a:cs typeface="Times New Roman" pitchFamily="18" charset="0"/>
              </a:rPr>
              <a:t>Processes and Disorders of Human </a:t>
            </a:r>
            <a:r>
              <a:rPr lang="en-US" sz="2400" i="1" dirty="0" err="1">
                <a:solidFill>
                  <a:schemeClr val="tx2"/>
                </a:solidFill>
                <a:latin typeface="Times New Roman" pitchFamily="18" charset="0"/>
                <a:cs typeface="Times New Roman" pitchFamily="18" charset="0"/>
              </a:rPr>
              <a:t>Comm-unication</a:t>
            </a:r>
            <a:r>
              <a:rPr lang="en-US" sz="2400" i="1" dirty="0">
                <a:solidFill>
                  <a:schemeClr val="tx2"/>
                </a:solidFill>
                <a:latin typeface="Times New Roman" pitchFamily="18" charset="0"/>
                <a:cs typeface="Times New Roman" pitchFamily="18" charset="0"/>
              </a:rPr>
              <a:t>. </a:t>
            </a:r>
            <a:r>
              <a:rPr lang="en-US" sz="2400" dirty="0">
                <a:solidFill>
                  <a:schemeClr val="tx2"/>
                </a:solidFill>
                <a:latin typeface="Times New Roman" pitchFamily="18" charset="0"/>
                <a:cs typeface="Times New Roman" pitchFamily="18" charset="0"/>
              </a:rPr>
              <a:t>New York: Harper and Row, 1978. </a:t>
            </a:r>
          </a:p>
          <a:p>
            <a:pPr eaLnBrk="1" hangingPunct="1"/>
            <a:r>
              <a:rPr lang="en-US" sz="2400" dirty="0">
                <a:solidFill>
                  <a:schemeClr val="tx2"/>
                </a:solidFill>
                <a:latin typeface="Times New Roman" pitchFamily="18" charset="0"/>
                <a:cs typeface="Times New Roman" pitchFamily="18" charset="0"/>
              </a:rPr>
              <a:t> </a:t>
            </a:r>
          </a:p>
          <a:p>
            <a:pPr eaLnBrk="1" hangingPunct="1"/>
            <a:r>
              <a:rPr lang="en-US" sz="2400" b="1" dirty="0">
                <a:solidFill>
                  <a:schemeClr val="tx2"/>
                </a:solidFill>
                <a:latin typeface="Times New Roman" pitchFamily="18" charset="0"/>
                <a:cs typeface="Times New Roman" pitchFamily="18" charset="0"/>
              </a:rPr>
              <a:t>Journal Paper, </a:t>
            </a:r>
            <a:endParaRPr lang="en-US" sz="2400" dirty="0">
              <a:solidFill>
                <a:schemeClr val="tx2"/>
              </a:solidFill>
              <a:latin typeface="Times New Roman" pitchFamily="18" charset="0"/>
              <a:cs typeface="Times New Roman" pitchFamily="18" charset="0"/>
            </a:endParaRPr>
          </a:p>
          <a:p>
            <a:pPr algn="just" eaLnBrk="1" hangingPunct="1"/>
            <a:r>
              <a:rPr lang="en-US" sz="2400" dirty="0">
                <a:solidFill>
                  <a:schemeClr val="tx2"/>
                </a:solidFill>
                <a:latin typeface="Times New Roman" pitchFamily="18" charset="0"/>
                <a:cs typeface="Times New Roman" pitchFamily="18" charset="0"/>
              </a:rPr>
              <a:t>[2] J. </a:t>
            </a:r>
            <a:r>
              <a:rPr lang="en-US" sz="2400" dirty="0" err="1">
                <a:solidFill>
                  <a:schemeClr val="tx2"/>
                </a:solidFill>
                <a:latin typeface="Times New Roman" pitchFamily="18" charset="0"/>
                <a:cs typeface="Times New Roman" pitchFamily="18" charset="0"/>
              </a:rPr>
              <a:t>Schroeterand</a:t>
            </a:r>
            <a:r>
              <a:rPr lang="en-US" sz="2400" dirty="0">
                <a:solidFill>
                  <a:schemeClr val="tx2"/>
                </a:solidFill>
                <a:latin typeface="Times New Roman" pitchFamily="18" charset="0"/>
                <a:cs typeface="Times New Roman" pitchFamily="18" charset="0"/>
              </a:rPr>
              <a:t> M. M. </a:t>
            </a:r>
            <a:r>
              <a:rPr lang="en-US" sz="2400" dirty="0" err="1">
                <a:solidFill>
                  <a:schemeClr val="tx2"/>
                </a:solidFill>
                <a:latin typeface="Times New Roman" pitchFamily="18" charset="0"/>
                <a:cs typeface="Times New Roman" pitchFamily="18" charset="0"/>
              </a:rPr>
              <a:t>Sondhi</a:t>
            </a:r>
            <a:r>
              <a:rPr lang="en-US" sz="2400" dirty="0">
                <a:solidFill>
                  <a:schemeClr val="tx2"/>
                </a:solidFill>
                <a:latin typeface="Times New Roman" pitchFamily="18" charset="0"/>
                <a:cs typeface="Times New Roman" pitchFamily="18" charset="0"/>
              </a:rPr>
              <a:t>, “Techniques for estimating vocal-tract shapes from the speech </a:t>
            </a:r>
            <a:r>
              <a:rPr lang="en-US" sz="2400" dirty="0" err="1">
                <a:solidFill>
                  <a:schemeClr val="tx2"/>
                </a:solidFill>
                <a:latin typeface="Times New Roman" pitchFamily="18" charset="0"/>
                <a:cs typeface="Times New Roman" pitchFamily="18" charset="0"/>
              </a:rPr>
              <a:t>signal,”</a:t>
            </a:r>
            <a:r>
              <a:rPr lang="en-US" sz="2400" i="1" dirty="0" err="1">
                <a:solidFill>
                  <a:schemeClr val="tx2"/>
                </a:solidFill>
                <a:latin typeface="Times New Roman" pitchFamily="18" charset="0"/>
                <a:cs typeface="Times New Roman" pitchFamily="18" charset="0"/>
              </a:rPr>
              <a:t>IEEE</a:t>
            </a:r>
            <a:r>
              <a:rPr lang="en-US" sz="2400" i="1" dirty="0">
                <a:solidFill>
                  <a:schemeClr val="tx2"/>
                </a:solidFill>
                <a:latin typeface="Times New Roman" pitchFamily="18" charset="0"/>
                <a:cs typeface="Times New Roman" pitchFamily="18" charset="0"/>
              </a:rPr>
              <a:t> Trans. Speech Audio Process.</a:t>
            </a:r>
            <a:r>
              <a:rPr lang="en-US" sz="2400" dirty="0">
                <a:solidFill>
                  <a:schemeClr val="tx2"/>
                </a:solidFill>
                <a:latin typeface="Times New Roman" pitchFamily="18" charset="0"/>
                <a:cs typeface="Times New Roman" pitchFamily="18" charset="0"/>
              </a:rPr>
              <a:t>, vol. 2, no. 1, pp. 133–150, 1994. </a:t>
            </a:r>
          </a:p>
          <a:p>
            <a:pPr eaLnBrk="1" hangingPunct="1"/>
            <a:r>
              <a:rPr lang="en-US" sz="2400" dirty="0">
                <a:solidFill>
                  <a:schemeClr val="tx2"/>
                </a:solidFill>
                <a:latin typeface="Times New Roman" pitchFamily="18" charset="0"/>
                <a:cs typeface="Times New Roman" pitchFamily="18" charset="0"/>
              </a:rPr>
              <a:t> </a:t>
            </a:r>
          </a:p>
          <a:p>
            <a:pPr eaLnBrk="1" hangingPunct="1"/>
            <a:r>
              <a:rPr lang="en-US" sz="2400" b="1" dirty="0">
                <a:solidFill>
                  <a:schemeClr val="tx2"/>
                </a:solidFill>
                <a:latin typeface="Times New Roman" pitchFamily="18" charset="0"/>
                <a:cs typeface="Times New Roman" pitchFamily="18" charset="0"/>
              </a:rPr>
              <a:t>Proceeding paper, </a:t>
            </a:r>
            <a:endParaRPr lang="en-US" sz="2400" dirty="0">
              <a:solidFill>
                <a:schemeClr val="tx2"/>
              </a:solidFill>
              <a:latin typeface="Times New Roman" pitchFamily="18" charset="0"/>
              <a:cs typeface="Times New Roman" pitchFamily="18" charset="0"/>
            </a:endParaRPr>
          </a:p>
          <a:p>
            <a:pPr algn="just" eaLnBrk="1" hangingPunct="1"/>
            <a:r>
              <a:rPr lang="en-US" sz="2400" b="1" dirty="0">
                <a:solidFill>
                  <a:schemeClr val="tx2"/>
                </a:solidFill>
                <a:latin typeface="Times New Roman" pitchFamily="18" charset="0"/>
                <a:cs typeface="Times New Roman" pitchFamily="18" charset="0"/>
              </a:rPr>
              <a:t>[3] </a:t>
            </a:r>
            <a:r>
              <a:rPr lang="en-US" sz="2400" dirty="0">
                <a:solidFill>
                  <a:schemeClr val="tx2"/>
                </a:solidFill>
                <a:latin typeface="Times New Roman" pitchFamily="18" charset="0"/>
                <a:cs typeface="Times New Roman" pitchFamily="18" charset="0"/>
              </a:rPr>
              <a:t>J. M. </a:t>
            </a:r>
            <a:r>
              <a:rPr lang="en-US" sz="2400" dirty="0" err="1">
                <a:solidFill>
                  <a:schemeClr val="tx2"/>
                </a:solidFill>
                <a:latin typeface="Times New Roman" pitchFamily="18" charset="0"/>
                <a:cs typeface="Times New Roman" pitchFamily="18" charset="0"/>
              </a:rPr>
              <a:t>Pardo</a:t>
            </a:r>
            <a:r>
              <a:rPr lang="en-US" sz="2400" dirty="0">
                <a:solidFill>
                  <a:schemeClr val="tx2"/>
                </a:solidFill>
                <a:latin typeface="Times New Roman" pitchFamily="18" charset="0"/>
                <a:cs typeface="Times New Roman" pitchFamily="18" charset="0"/>
              </a:rPr>
              <a:t>, “Vocal tract shape analysis for children,” in </a:t>
            </a:r>
            <a:r>
              <a:rPr lang="en-US" sz="2400" i="1" dirty="0">
                <a:solidFill>
                  <a:schemeClr val="tx2"/>
                </a:solidFill>
                <a:latin typeface="Times New Roman" pitchFamily="18" charset="0"/>
                <a:cs typeface="Times New Roman" pitchFamily="18" charset="0"/>
              </a:rPr>
              <a:t>Proc. IEEE Int. Conf. </a:t>
            </a:r>
            <a:r>
              <a:rPr lang="en-US" sz="2400" i="1" dirty="0" err="1">
                <a:solidFill>
                  <a:schemeClr val="tx2"/>
                </a:solidFill>
                <a:latin typeface="Times New Roman" pitchFamily="18" charset="0"/>
                <a:cs typeface="Times New Roman" pitchFamily="18" charset="0"/>
              </a:rPr>
              <a:t>Acoust</a:t>
            </a:r>
            <a:r>
              <a:rPr lang="en-US" sz="2400" i="1" dirty="0">
                <a:solidFill>
                  <a:schemeClr val="tx2"/>
                </a:solidFill>
                <a:latin typeface="Times New Roman" pitchFamily="18" charset="0"/>
                <a:cs typeface="Times New Roman" pitchFamily="18" charset="0"/>
              </a:rPr>
              <a:t>., Speech, Signal Process.</a:t>
            </a:r>
            <a:r>
              <a:rPr lang="en-US" sz="2400" dirty="0">
                <a:solidFill>
                  <a:schemeClr val="tx2"/>
                </a:solidFill>
                <a:latin typeface="Times New Roman" pitchFamily="18" charset="0"/>
                <a:cs typeface="Times New Roman" pitchFamily="18" charset="0"/>
              </a:rPr>
              <a:t>, 1982, pp. 763–766. </a:t>
            </a:r>
          </a:p>
        </p:txBody>
      </p:sp>
      <p:sp>
        <p:nvSpPr>
          <p:cNvPr id="29" name="Text Box 473"/>
          <p:cNvSpPr txBox="1">
            <a:spLocks noChangeArrowheads="1"/>
          </p:cNvSpPr>
          <p:nvPr/>
        </p:nvSpPr>
        <p:spPr bwMode="auto">
          <a:xfrm>
            <a:off x="358024" y="14472274"/>
            <a:ext cx="4656137" cy="407988"/>
          </a:xfrm>
          <a:prstGeom prst="rect">
            <a:avLst/>
          </a:prstGeom>
          <a:solidFill>
            <a:schemeClr val="tx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37390" tIns="18692" rIns="37390" bIns="18692">
            <a:spAutoFit/>
          </a:bodyPr>
          <a:lstStyle>
            <a:lvl1pPr defTabSz="373063" eaLnBrk="0" hangingPunct="0">
              <a:defRPr sz="1200">
                <a:solidFill>
                  <a:schemeClr val="tx1"/>
                </a:solidFill>
                <a:latin typeface="Arial Narrow" pitchFamily="34" charset="0"/>
                <a:ea typeface="MS PGothic" pitchFamily="34" charset="-128"/>
              </a:defRPr>
            </a:lvl1pPr>
            <a:lvl2pPr marL="742950" indent="-285750" defTabSz="373063" eaLnBrk="0" hangingPunct="0">
              <a:defRPr sz="1200">
                <a:solidFill>
                  <a:schemeClr val="tx1"/>
                </a:solidFill>
                <a:latin typeface="Arial Narrow" pitchFamily="34" charset="0"/>
                <a:ea typeface="MS PGothic" pitchFamily="34" charset="-128"/>
              </a:defRPr>
            </a:lvl2pPr>
            <a:lvl3pPr marL="1143000" indent="-228600" defTabSz="373063" eaLnBrk="0" hangingPunct="0">
              <a:defRPr sz="1200">
                <a:solidFill>
                  <a:schemeClr val="tx1"/>
                </a:solidFill>
                <a:latin typeface="Arial Narrow" pitchFamily="34" charset="0"/>
                <a:ea typeface="MS PGothic" pitchFamily="34" charset="-128"/>
              </a:defRPr>
            </a:lvl3pPr>
            <a:lvl4pPr marL="1600200" indent="-228600" defTabSz="373063" eaLnBrk="0" hangingPunct="0">
              <a:defRPr sz="1200">
                <a:solidFill>
                  <a:schemeClr val="tx1"/>
                </a:solidFill>
                <a:latin typeface="Arial Narrow" pitchFamily="34" charset="0"/>
                <a:ea typeface="MS PGothic" pitchFamily="34" charset="-128"/>
              </a:defRPr>
            </a:lvl4pPr>
            <a:lvl5pPr marL="2057400" indent="-228600" defTabSz="373063" eaLnBrk="0" hangingPunct="0">
              <a:defRPr sz="1200">
                <a:solidFill>
                  <a:schemeClr val="tx1"/>
                </a:solidFill>
                <a:latin typeface="Arial Narrow" pitchFamily="34" charset="0"/>
                <a:ea typeface="MS PGothic" pitchFamily="34" charset="-128"/>
              </a:defRPr>
            </a:lvl5pPr>
            <a:lvl6pPr marL="2514600" indent="-228600" defTabSz="373063" eaLnBrk="0" fontAlgn="base" hangingPunct="0">
              <a:spcBef>
                <a:spcPct val="0"/>
              </a:spcBef>
              <a:spcAft>
                <a:spcPct val="0"/>
              </a:spcAft>
              <a:defRPr sz="1200">
                <a:solidFill>
                  <a:schemeClr val="tx1"/>
                </a:solidFill>
                <a:latin typeface="Arial Narrow" pitchFamily="34" charset="0"/>
                <a:ea typeface="MS PGothic" pitchFamily="34" charset="-128"/>
              </a:defRPr>
            </a:lvl6pPr>
            <a:lvl7pPr marL="2971800" indent="-228600" defTabSz="373063" eaLnBrk="0" fontAlgn="base" hangingPunct="0">
              <a:spcBef>
                <a:spcPct val="0"/>
              </a:spcBef>
              <a:spcAft>
                <a:spcPct val="0"/>
              </a:spcAft>
              <a:defRPr sz="1200">
                <a:solidFill>
                  <a:schemeClr val="tx1"/>
                </a:solidFill>
                <a:latin typeface="Arial Narrow" pitchFamily="34" charset="0"/>
                <a:ea typeface="MS PGothic" pitchFamily="34" charset="-128"/>
              </a:defRPr>
            </a:lvl7pPr>
            <a:lvl8pPr marL="3429000" indent="-228600" defTabSz="373063" eaLnBrk="0" fontAlgn="base" hangingPunct="0">
              <a:spcBef>
                <a:spcPct val="0"/>
              </a:spcBef>
              <a:spcAft>
                <a:spcPct val="0"/>
              </a:spcAft>
              <a:defRPr sz="1200">
                <a:solidFill>
                  <a:schemeClr val="tx1"/>
                </a:solidFill>
                <a:latin typeface="Arial Narrow" pitchFamily="34" charset="0"/>
                <a:ea typeface="MS PGothic" pitchFamily="34" charset="-128"/>
              </a:defRPr>
            </a:lvl8pPr>
            <a:lvl9pPr marL="3886200" indent="-228600" defTabSz="373063" eaLnBrk="0" fontAlgn="base" hangingPunct="0">
              <a:spcBef>
                <a:spcPct val="0"/>
              </a:spcBef>
              <a:spcAft>
                <a:spcPct val="0"/>
              </a:spcAft>
              <a:defRPr sz="1200">
                <a:solidFill>
                  <a:schemeClr val="tx1"/>
                </a:solidFill>
                <a:latin typeface="Arial Narrow" pitchFamily="34" charset="0"/>
                <a:ea typeface="MS PGothic" pitchFamily="34" charset="-128"/>
              </a:defRPr>
            </a:lvl9pPr>
          </a:lstStyle>
          <a:p>
            <a:pPr algn="ctr">
              <a:spcBef>
                <a:spcPct val="50000"/>
              </a:spcBef>
            </a:pPr>
            <a:r>
              <a:rPr lang="en-US" sz="2400" b="1" dirty="0" smtClean="0">
                <a:solidFill>
                  <a:schemeClr val="bg1"/>
                </a:solidFill>
                <a:latin typeface="Times New Roman" pitchFamily="18" charset="0"/>
                <a:cs typeface="Times New Roman" pitchFamily="18" charset="0"/>
              </a:rPr>
              <a:t>Methodology </a:t>
            </a:r>
            <a:r>
              <a:rPr lang="en-US" sz="2400" b="1" dirty="0">
                <a:solidFill>
                  <a:schemeClr val="bg1"/>
                </a:solidFill>
                <a:latin typeface="Times New Roman" pitchFamily="18" charset="0"/>
                <a:cs typeface="Times New Roman" pitchFamily="18" charset="0"/>
              </a:rPr>
              <a:t>/ Procedures</a:t>
            </a:r>
          </a:p>
        </p:txBody>
      </p:sp>
      <p:pic>
        <p:nvPicPr>
          <p:cNvPr id="30" name="Picture 29"/>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2607918" y="-32085"/>
            <a:ext cx="2514607" cy="2632410"/>
          </a:xfrm>
          <a:prstGeom prst="rect">
            <a:avLst/>
          </a:prstGeom>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Custom Design">
  <a:themeElements>
    <a:clrScheme name="ResearchPosters Default">
      <a:dk1>
        <a:srgbClr val="1BADCF"/>
      </a:dk1>
      <a:lt1>
        <a:srgbClr val="FFFFFF"/>
      </a:lt1>
      <a:dk2>
        <a:srgbClr val="000000"/>
      </a:dk2>
      <a:lt2>
        <a:srgbClr val="F4F1E9"/>
      </a:lt2>
      <a:accent1>
        <a:srgbClr val="D7D7D7"/>
      </a:accent1>
      <a:accent2>
        <a:srgbClr val="0D5667"/>
      </a:accent2>
      <a:accent3>
        <a:srgbClr val="14819B"/>
      </a:accent3>
      <a:accent4>
        <a:srgbClr val="000000"/>
      </a:accent4>
      <a:accent5>
        <a:srgbClr val="CEF0F8"/>
      </a:accent5>
      <a:accent6>
        <a:srgbClr val="BF9000"/>
      </a:accent6>
      <a:hlink>
        <a:srgbClr val="6CD3EB"/>
      </a:hlink>
      <a:folHlink>
        <a:srgbClr val="FFC000"/>
      </a:folHlink>
    </a:clrScheme>
    <a:fontScheme name="Custom Design">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3600450" rtl="0" eaLnBrk="1" fontAlgn="base" latinLnBrk="0" hangingPunct="1">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Arial Narrow"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3600450" rtl="0" eaLnBrk="1" fontAlgn="base" latinLnBrk="0" hangingPunct="1">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Arial Narrow" charset="0"/>
          </a:defRPr>
        </a:defPPr>
      </a:lstStyle>
    </a:lnDef>
  </a:objectDefaults>
  <a:extraClrSchemeLst>
    <a:extraClrScheme>
      <a:clrScheme name="Custom Design 1">
        <a:dk1>
          <a:srgbClr val="000000"/>
        </a:dk1>
        <a:lt1>
          <a:srgbClr val="AABAC9"/>
        </a:lt1>
        <a:dk2>
          <a:srgbClr val="000000"/>
        </a:dk2>
        <a:lt2>
          <a:srgbClr val="808080"/>
        </a:lt2>
        <a:accent1>
          <a:srgbClr val="D7D7D7"/>
        </a:accent1>
        <a:accent2>
          <a:srgbClr val="003466"/>
        </a:accent2>
        <a:accent3>
          <a:srgbClr val="D2D9E1"/>
        </a:accent3>
        <a:accent4>
          <a:srgbClr val="000000"/>
        </a:accent4>
        <a:accent5>
          <a:srgbClr val="E8E8E8"/>
        </a:accent5>
        <a:accent6>
          <a:srgbClr val="002E5C"/>
        </a:accent6>
        <a:hlink>
          <a:srgbClr val="008000"/>
        </a:hlink>
        <a:folHlink>
          <a:srgbClr val="800000"/>
        </a:folHlink>
      </a:clrScheme>
      <a:clrMap bg1="lt1" tx1="dk1" bg2="lt2" tx2="dk2" accent1="accent1" accent2="accent2" accent3="accent3" accent4="accent4" accent5="accent5" accent6="accent6" hlink="hlink" folHlink="folHlink"/>
    </a:extraClrScheme>
    <a:extraClrScheme>
      <a:clrScheme name="Custom Design 2">
        <a:dk1>
          <a:srgbClr val="603000"/>
        </a:dk1>
        <a:lt1>
          <a:srgbClr val="CF9860"/>
        </a:lt1>
        <a:dk2>
          <a:srgbClr val="000000"/>
        </a:dk2>
        <a:lt2>
          <a:srgbClr val="808080"/>
        </a:lt2>
        <a:accent1>
          <a:srgbClr val="FFFFCF"/>
        </a:accent1>
        <a:accent2>
          <a:srgbClr val="603000"/>
        </a:accent2>
        <a:accent3>
          <a:srgbClr val="E4CAB6"/>
        </a:accent3>
        <a:accent4>
          <a:srgbClr val="512700"/>
        </a:accent4>
        <a:accent5>
          <a:srgbClr val="FFFFE4"/>
        </a:accent5>
        <a:accent6>
          <a:srgbClr val="562A00"/>
        </a:accent6>
        <a:hlink>
          <a:srgbClr val="C21414"/>
        </a:hlink>
        <a:folHlink>
          <a:srgbClr val="660066"/>
        </a:folHlink>
      </a:clrScheme>
      <a:clrMap bg1="lt1" tx1="dk1" bg2="lt2" tx2="dk2" accent1="accent1" accent2="accent2" accent3="accent3" accent4="accent4" accent5="accent5" accent6="accent6" hlink="hlink" folHlink="folHlink"/>
    </a:extraClrScheme>
    <a:extraClrScheme>
      <a:clrScheme name="Custom Design 3">
        <a:dk1>
          <a:srgbClr val="505750"/>
        </a:dk1>
        <a:lt1>
          <a:srgbClr val="FFFFFF"/>
        </a:lt1>
        <a:dk2>
          <a:srgbClr val="000000"/>
        </a:dk2>
        <a:lt2>
          <a:srgbClr val="808080"/>
        </a:lt2>
        <a:accent1>
          <a:srgbClr val="DFDFDF"/>
        </a:accent1>
        <a:accent2>
          <a:srgbClr val="9F3000"/>
        </a:accent2>
        <a:accent3>
          <a:srgbClr val="FFFFFF"/>
        </a:accent3>
        <a:accent4>
          <a:srgbClr val="434943"/>
        </a:accent4>
        <a:accent5>
          <a:srgbClr val="ECECEC"/>
        </a:accent5>
        <a:accent6>
          <a:srgbClr val="902A00"/>
        </a:accent6>
        <a:hlink>
          <a:srgbClr val="C21414"/>
        </a:hlink>
        <a:folHlink>
          <a:srgbClr val="660066"/>
        </a:folHlink>
      </a:clrScheme>
      <a:clrMap bg1="lt1" tx1="dk1" bg2="lt2" tx2="dk2" accent1="accent1" accent2="accent2" accent3="accent3" accent4="accent4" accent5="accent5" accent6="accent6" hlink="hlink" folHlink="folHlink"/>
    </a:extraClrScheme>
    <a:extraClrScheme>
      <a:clrScheme name="Custom Design 4">
        <a:dk1>
          <a:srgbClr val="3A0000"/>
        </a:dk1>
        <a:lt1>
          <a:srgbClr val="FFFFFF"/>
        </a:lt1>
        <a:dk2>
          <a:srgbClr val="000000"/>
        </a:dk2>
        <a:lt2>
          <a:srgbClr val="808080"/>
        </a:lt2>
        <a:accent1>
          <a:srgbClr val="FFFFCF"/>
        </a:accent1>
        <a:accent2>
          <a:srgbClr val="9F0000"/>
        </a:accent2>
        <a:accent3>
          <a:srgbClr val="FFFFFF"/>
        </a:accent3>
        <a:accent4>
          <a:srgbClr val="300000"/>
        </a:accent4>
        <a:accent5>
          <a:srgbClr val="FFFFE4"/>
        </a:accent5>
        <a:accent6>
          <a:srgbClr val="900000"/>
        </a:accent6>
        <a:hlink>
          <a:srgbClr val="028418"/>
        </a:hlink>
        <a:folHlink>
          <a:srgbClr val="660066"/>
        </a:folHlink>
      </a:clrScheme>
      <a:clrMap bg1="lt1" tx1="dk1" bg2="lt2" tx2="dk2" accent1="accent1" accent2="accent2" accent3="accent3" accent4="accent4" accent5="accent5" accent6="accent6" hlink="hlink" folHlink="folHlink"/>
    </a:extraClrScheme>
    <a:extraClrScheme>
      <a:clrScheme name="Custom Design 5">
        <a:dk1>
          <a:srgbClr val="002336"/>
        </a:dk1>
        <a:lt1>
          <a:srgbClr val="E8F0F8"/>
        </a:lt1>
        <a:dk2>
          <a:srgbClr val="000000"/>
        </a:dk2>
        <a:lt2>
          <a:srgbClr val="808080"/>
        </a:lt2>
        <a:accent1>
          <a:srgbClr val="FFFFEF"/>
        </a:accent1>
        <a:accent2>
          <a:srgbClr val="00679F"/>
        </a:accent2>
        <a:accent3>
          <a:srgbClr val="F2F6FB"/>
        </a:accent3>
        <a:accent4>
          <a:srgbClr val="001C2D"/>
        </a:accent4>
        <a:accent5>
          <a:srgbClr val="FFFFF6"/>
        </a:accent5>
        <a:accent6>
          <a:srgbClr val="005D90"/>
        </a:accent6>
        <a:hlink>
          <a:srgbClr val="028418"/>
        </a:hlink>
        <a:folHlink>
          <a:srgbClr val="660066"/>
        </a:folHlink>
      </a:clrScheme>
      <a:clrMap bg1="lt1" tx1="dk1" bg2="lt2" tx2="dk2" accent1="accent1" accent2="accent2" accent3="accent3" accent4="accent4" accent5="accent5" accent6="accent6" hlink="hlink" folHlink="folHlink"/>
    </a:extraClrScheme>
    <a:extraClrScheme>
      <a:clrScheme name="Custom Design 6">
        <a:dk1>
          <a:srgbClr val="002336"/>
        </a:dk1>
        <a:lt1>
          <a:srgbClr val="CFCFFF"/>
        </a:lt1>
        <a:dk2>
          <a:srgbClr val="000000"/>
        </a:dk2>
        <a:lt2>
          <a:srgbClr val="808080"/>
        </a:lt2>
        <a:accent1>
          <a:srgbClr val="FFFFFF"/>
        </a:accent1>
        <a:accent2>
          <a:srgbClr val="003060"/>
        </a:accent2>
        <a:accent3>
          <a:srgbClr val="E4E4FF"/>
        </a:accent3>
        <a:accent4>
          <a:srgbClr val="001C2D"/>
        </a:accent4>
        <a:accent5>
          <a:srgbClr val="FFFFFF"/>
        </a:accent5>
        <a:accent6>
          <a:srgbClr val="002A56"/>
        </a:accent6>
        <a:hlink>
          <a:srgbClr val="028418"/>
        </a:hlink>
        <a:folHlink>
          <a:srgbClr val="660066"/>
        </a:folHlink>
      </a:clrScheme>
      <a:clrMap bg1="lt1" tx1="dk1" bg2="lt2" tx2="dk2" accent1="accent1" accent2="accent2" accent3="accent3" accent4="accent4" accent5="accent5" accent6="accent6" hlink="hlink" folHlink="folHlink"/>
    </a:extraClrScheme>
    <a:extraClrScheme>
      <a:clrScheme name="Custom Design 7">
        <a:dk1>
          <a:srgbClr val="000000"/>
        </a:dk1>
        <a:lt1>
          <a:srgbClr val="FFFFFF"/>
        </a:lt1>
        <a:dk2>
          <a:srgbClr val="000000"/>
        </a:dk2>
        <a:lt2>
          <a:srgbClr val="808080"/>
        </a:lt2>
        <a:accent1>
          <a:srgbClr val="EAEAEA"/>
        </a:accent1>
        <a:accent2>
          <a:srgbClr val="4B4B4B"/>
        </a:accent2>
        <a:accent3>
          <a:srgbClr val="FFFFFF"/>
        </a:accent3>
        <a:accent4>
          <a:srgbClr val="000000"/>
        </a:accent4>
        <a:accent5>
          <a:srgbClr val="F3F3F3"/>
        </a:accent5>
        <a:accent6>
          <a:srgbClr val="434343"/>
        </a:accent6>
        <a:hlink>
          <a:srgbClr val="028418"/>
        </a:hlink>
        <a:folHlink>
          <a:srgbClr val="660066"/>
        </a:folHlink>
      </a:clrScheme>
      <a:clrMap bg1="lt1" tx1="dk1" bg2="lt2" tx2="dk2" accent1="accent1" accent2="accent2" accent3="accent3" accent4="accent4" accent5="accent5" accent6="accent6" hlink="hlink" folHlink="folHlink"/>
    </a:extraClrScheme>
    <a:extraClrScheme>
      <a:clrScheme name="Custom Design 8">
        <a:dk1>
          <a:srgbClr val="000000"/>
        </a:dk1>
        <a:lt1>
          <a:srgbClr val="E3DABB"/>
        </a:lt1>
        <a:dk2>
          <a:srgbClr val="000000"/>
        </a:dk2>
        <a:lt2>
          <a:srgbClr val="808080"/>
        </a:lt2>
        <a:accent1>
          <a:srgbClr val="EAEAEA"/>
        </a:accent1>
        <a:accent2>
          <a:srgbClr val="065290"/>
        </a:accent2>
        <a:accent3>
          <a:srgbClr val="EFEADA"/>
        </a:accent3>
        <a:accent4>
          <a:srgbClr val="000000"/>
        </a:accent4>
        <a:accent5>
          <a:srgbClr val="F3F3F3"/>
        </a:accent5>
        <a:accent6>
          <a:srgbClr val="054982"/>
        </a:accent6>
        <a:hlink>
          <a:srgbClr val="028418"/>
        </a:hlink>
        <a:folHlink>
          <a:srgbClr val="660066"/>
        </a:folHlink>
      </a:clrScheme>
      <a:clrMap bg1="lt1" tx1="dk1" bg2="lt2" tx2="dk2" accent1="accent1" accent2="accent2" accent3="accent3" accent4="accent4" accent5="accent5" accent6="accent6" hlink="hlink" folHlink="folHlink"/>
    </a:extraClrScheme>
    <a:extraClrScheme>
      <a:clrScheme name="Custom Design 9">
        <a:dk1>
          <a:srgbClr val="00009F"/>
        </a:dk1>
        <a:lt1>
          <a:srgbClr val="FFCFFF"/>
        </a:lt1>
        <a:dk2>
          <a:srgbClr val="000000"/>
        </a:dk2>
        <a:lt2>
          <a:srgbClr val="808080"/>
        </a:lt2>
        <a:accent1>
          <a:srgbClr val="FFFFFF"/>
        </a:accent1>
        <a:accent2>
          <a:srgbClr val="60009F"/>
        </a:accent2>
        <a:accent3>
          <a:srgbClr val="FFE4FF"/>
        </a:accent3>
        <a:accent4>
          <a:srgbClr val="000087"/>
        </a:accent4>
        <a:accent5>
          <a:srgbClr val="FFFFFF"/>
        </a:accent5>
        <a:accent6>
          <a:srgbClr val="560090"/>
        </a:accent6>
        <a:hlink>
          <a:srgbClr val="028418"/>
        </a:hlink>
        <a:folHlink>
          <a:srgbClr val="660066"/>
        </a:folHlink>
      </a:clrScheme>
      <a:clrMap bg1="lt1" tx1="dk1" bg2="lt2" tx2="dk2" accent1="accent1" accent2="accent2" accent3="accent3" accent4="accent4" accent5="accent5" accent6="accent6" hlink="hlink" folHlink="folHlink"/>
    </a:extraClrScheme>
    <a:extraClrScheme>
      <a:clrScheme name="Custom Design 10">
        <a:dk1>
          <a:srgbClr val="003000"/>
        </a:dk1>
        <a:lt1>
          <a:srgbClr val="9FCF9F"/>
        </a:lt1>
        <a:dk2>
          <a:srgbClr val="000000"/>
        </a:dk2>
        <a:lt2>
          <a:srgbClr val="808080"/>
        </a:lt2>
        <a:accent1>
          <a:srgbClr val="FFFFFF"/>
        </a:accent1>
        <a:accent2>
          <a:srgbClr val="006730"/>
        </a:accent2>
        <a:accent3>
          <a:srgbClr val="CDE4CD"/>
        </a:accent3>
        <a:accent4>
          <a:srgbClr val="002700"/>
        </a:accent4>
        <a:accent5>
          <a:srgbClr val="FFFFFF"/>
        </a:accent5>
        <a:accent6>
          <a:srgbClr val="005D2A"/>
        </a:accent6>
        <a:hlink>
          <a:srgbClr val="028418"/>
        </a:hlink>
        <a:folHlink>
          <a:srgbClr val="660066"/>
        </a:folHlink>
      </a:clrScheme>
      <a:clrMap bg1="lt1" tx1="dk1" bg2="lt2" tx2="dk2" accent1="accent1" accent2="accent2" accent3="accent3" accent4="accent4" accent5="accent5" accent6="accent6" hlink="hlink" folHlink="folHlink"/>
    </a:extraClrScheme>
    <a:extraClrScheme>
      <a:clrScheme name="Custom Design 11">
        <a:dk1>
          <a:srgbClr val="000000"/>
        </a:dk1>
        <a:lt1>
          <a:srgbClr val="FFFFD5"/>
        </a:lt1>
        <a:dk2>
          <a:srgbClr val="000000"/>
        </a:dk2>
        <a:lt2>
          <a:srgbClr val="808080"/>
        </a:lt2>
        <a:accent1>
          <a:srgbClr val="D7DFCF"/>
        </a:accent1>
        <a:accent2>
          <a:srgbClr val="661600"/>
        </a:accent2>
        <a:accent3>
          <a:srgbClr val="FFFFE7"/>
        </a:accent3>
        <a:accent4>
          <a:srgbClr val="000000"/>
        </a:accent4>
        <a:accent5>
          <a:srgbClr val="E8ECE4"/>
        </a:accent5>
        <a:accent6>
          <a:srgbClr val="5C1300"/>
        </a:accent6>
        <a:hlink>
          <a:srgbClr val="008000"/>
        </a:hlink>
        <a:folHlink>
          <a:srgbClr val="8000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Custom Design">
  <a:themeElements>
    <a:clrScheme name="Default">
      <a:dk1>
        <a:srgbClr val="1BADCF"/>
      </a:dk1>
      <a:lt1>
        <a:srgbClr val="FFFFFF"/>
      </a:lt1>
      <a:dk2>
        <a:srgbClr val="000000"/>
      </a:dk2>
      <a:lt2>
        <a:srgbClr val="F4F1E9"/>
      </a:lt2>
      <a:accent1>
        <a:srgbClr val="D7D7D7"/>
      </a:accent1>
      <a:accent2>
        <a:srgbClr val="003466"/>
      </a:accent2>
      <a:accent3>
        <a:srgbClr val="D2D9E1"/>
      </a:accent3>
      <a:accent4>
        <a:srgbClr val="000000"/>
      </a:accent4>
      <a:accent5>
        <a:srgbClr val="CEF0F8"/>
      </a:accent5>
      <a:accent6>
        <a:srgbClr val="002E5C"/>
      </a:accent6>
      <a:hlink>
        <a:srgbClr val="6CD3EB"/>
      </a:hlink>
      <a:folHlink>
        <a:srgbClr val="FFC000"/>
      </a:folHlink>
    </a:clrScheme>
    <a:fontScheme name="1_Custom Design">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3600450" rtl="0" eaLnBrk="1" fontAlgn="base" latinLnBrk="0" hangingPunct="1">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Arial Narrow"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3600450" rtl="0" eaLnBrk="1" fontAlgn="base" latinLnBrk="0" hangingPunct="1">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Arial Narrow" charset="0"/>
          </a:defRPr>
        </a:defPPr>
      </a:lstStyle>
    </a:lnDef>
  </a:objectDefaults>
  <a:extraClrSchemeLst>
    <a:extraClrScheme>
      <a:clrScheme name="1_Custom Design 1">
        <a:dk1>
          <a:srgbClr val="000000"/>
        </a:dk1>
        <a:lt1>
          <a:srgbClr val="AABAC9"/>
        </a:lt1>
        <a:dk2>
          <a:srgbClr val="000000"/>
        </a:dk2>
        <a:lt2>
          <a:srgbClr val="808080"/>
        </a:lt2>
        <a:accent1>
          <a:srgbClr val="D7D7D7"/>
        </a:accent1>
        <a:accent2>
          <a:srgbClr val="003466"/>
        </a:accent2>
        <a:accent3>
          <a:srgbClr val="D2D9E1"/>
        </a:accent3>
        <a:accent4>
          <a:srgbClr val="000000"/>
        </a:accent4>
        <a:accent5>
          <a:srgbClr val="E8E8E8"/>
        </a:accent5>
        <a:accent6>
          <a:srgbClr val="002E5C"/>
        </a:accent6>
        <a:hlink>
          <a:srgbClr val="008000"/>
        </a:hlink>
        <a:folHlink>
          <a:srgbClr val="800000"/>
        </a:folHlink>
      </a:clrScheme>
      <a:clrMap bg1="lt1" tx1="dk1" bg2="lt2" tx2="dk2" accent1="accent1" accent2="accent2" accent3="accent3" accent4="accent4" accent5="accent5" accent6="accent6" hlink="hlink" folHlink="folHlink"/>
    </a:extraClrScheme>
    <a:extraClrScheme>
      <a:clrScheme name="1_Custom Design 2">
        <a:dk1>
          <a:srgbClr val="603000"/>
        </a:dk1>
        <a:lt1>
          <a:srgbClr val="CF9860"/>
        </a:lt1>
        <a:dk2>
          <a:srgbClr val="000000"/>
        </a:dk2>
        <a:lt2>
          <a:srgbClr val="808080"/>
        </a:lt2>
        <a:accent1>
          <a:srgbClr val="FFFFCF"/>
        </a:accent1>
        <a:accent2>
          <a:srgbClr val="603000"/>
        </a:accent2>
        <a:accent3>
          <a:srgbClr val="E4CAB6"/>
        </a:accent3>
        <a:accent4>
          <a:srgbClr val="512700"/>
        </a:accent4>
        <a:accent5>
          <a:srgbClr val="FFFFE4"/>
        </a:accent5>
        <a:accent6>
          <a:srgbClr val="562A00"/>
        </a:accent6>
        <a:hlink>
          <a:srgbClr val="C21414"/>
        </a:hlink>
        <a:folHlink>
          <a:srgbClr val="660066"/>
        </a:folHlink>
      </a:clrScheme>
      <a:clrMap bg1="lt1" tx1="dk1" bg2="lt2" tx2="dk2" accent1="accent1" accent2="accent2" accent3="accent3" accent4="accent4" accent5="accent5" accent6="accent6" hlink="hlink" folHlink="folHlink"/>
    </a:extraClrScheme>
    <a:extraClrScheme>
      <a:clrScheme name="1_Custom Design 3">
        <a:dk1>
          <a:srgbClr val="505750"/>
        </a:dk1>
        <a:lt1>
          <a:srgbClr val="FFFFFF"/>
        </a:lt1>
        <a:dk2>
          <a:srgbClr val="000000"/>
        </a:dk2>
        <a:lt2>
          <a:srgbClr val="808080"/>
        </a:lt2>
        <a:accent1>
          <a:srgbClr val="DFDFDF"/>
        </a:accent1>
        <a:accent2>
          <a:srgbClr val="9F3000"/>
        </a:accent2>
        <a:accent3>
          <a:srgbClr val="FFFFFF"/>
        </a:accent3>
        <a:accent4>
          <a:srgbClr val="434943"/>
        </a:accent4>
        <a:accent5>
          <a:srgbClr val="ECECEC"/>
        </a:accent5>
        <a:accent6>
          <a:srgbClr val="902A00"/>
        </a:accent6>
        <a:hlink>
          <a:srgbClr val="C21414"/>
        </a:hlink>
        <a:folHlink>
          <a:srgbClr val="660066"/>
        </a:folHlink>
      </a:clrScheme>
      <a:clrMap bg1="lt1" tx1="dk1" bg2="lt2" tx2="dk2" accent1="accent1" accent2="accent2" accent3="accent3" accent4="accent4" accent5="accent5" accent6="accent6" hlink="hlink" folHlink="folHlink"/>
    </a:extraClrScheme>
    <a:extraClrScheme>
      <a:clrScheme name="1_Custom Design 4">
        <a:dk1>
          <a:srgbClr val="3A0000"/>
        </a:dk1>
        <a:lt1>
          <a:srgbClr val="FFFFFF"/>
        </a:lt1>
        <a:dk2>
          <a:srgbClr val="000000"/>
        </a:dk2>
        <a:lt2>
          <a:srgbClr val="808080"/>
        </a:lt2>
        <a:accent1>
          <a:srgbClr val="FFFFCF"/>
        </a:accent1>
        <a:accent2>
          <a:srgbClr val="9F0000"/>
        </a:accent2>
        <a:accent3>
          <a:srgbClr val="FFFFFF"/>
        </a:accent3>
        <a:accent4>
          <a:srgbClr val="300000"/>
        </a:accent4>
        <a:accent5>
          <a:srgbClr val="FFFFE4"/>
        </a:accent5>
        <a:accent6>
          <a:srgbClr val="900000"/>
        </a:accent6>
        <a:hlink>
          <a:srgbClr val="028418"/>
        </a:hlink>
        <a:folHlink>
          <a:srgbClr val="660066"/>
        </a:folHlink>
      </a:clrScheme>
      <a:clrMap bg1="lt1" tx1="dk1" bg2="lt2" tx2="dk2" accent1="accent1" accent2="accent2" accent3="accent3" accent4="accent4" accent5="accent5" accent6="accent6" hlink="hlink" folHlink="folHlink"/>
    </a:extraClrScheme>
    <a:extraClrScheme>
      <a:clrScheme name="1_Custom Design 5">
        <a:dk1>
          <a:srgbClr val="002336"/>
        </a:dk1>
        <a:lt1>
          <a:srgbClr val="E8F0F8"/>
        </a:lt1>
        <a:dk2>
          <a:srgbClr val="000000"/>
        </a:dk2>
        <a:lt2>
          <a:srgbClr val="808080"/>
        </a:lt2>
        <a:accent1>
          <a:srgbClr val="FFFFEF"/>
        </a:accent1>
        <a:accent2>
          <a:srgbClr val="00679F"/>
        </a:accent2>
        <a:accent3>
          <a:srgbClr val="F2F6FB"/>
        </a:accent3>
        <a:accent4>
          <a:srgbClr val="001C2D"/>
        </a:accent4>
        <a:accent5>
          <a:srgbClr val="FFFFF6"/>
        </a:accent5>
        <a:accent6>
          <a:srgbClr val="005D90"/>
        </a:accent6>
        <a:hlink>
          <a:srgbClr val="028418"/>
        </a:hlink>
        <a:folHlink>
          <a:srgbClr val="660066"/>
        </a:folHlink>
      </a:clrScheme>
      <a:clrMap bg1="lt1" tx1="dk1" bg2="lt2" tx2="dk2" accent1="accent1" accent2="accent2" accent3="accent3" accent4="accent4" accent5="accent5" accent6="accent6" hlink="hlink" folHlink="folHlink"/>
    </a:extraClrScheme>
    <a:extraClrScheme>
      <a:clrScheme name="1_Custom Design 6">
        <a:dk1>
          <a:srgbClr val="002336"/>
        </a:dk1>
        <a:lt1>
          <a:srgbClr val="CFCFFF"/>
        </a:lt1>
        <a:dk2>
          <a:srgbClr val="000000"/>
        </a:dk2>
        <a:lt2>
          <a:srgbClr val="808080"/>
        </a:lt2>
        <a:accent1>
          <a:srgbClr val="FFFFFF"/>
        </a:accent1>
        <a:accent2>
          <a:srgbClr val="003060"/>
        </a:accent2>
        <a:accent3>
          <a:srgbClr val="E4E4FF"/>
        </a:accent3>
        <a:accent4>
          <a:srgbClr val="001C2D"/>
        </a:accent4>
        <a:accent5>
          <a:srgbClr val="FFFFFF"/>
        </a:accent5>
        <a:accent6>
          <a:srgbClr val="002A56"/>
        </a:accent6>
        <a:hlink>
          <a:srgbClr val="028418"/>
        </a:hlink>
        <a:folHlink>
          <a:srgbClr val="660066"/>
        </a:folHlink>
      </a:clrScheme>
      <a:clrMap bg1="lt1" tx1="dk1" bg2="lt2" tx2="dk2" accent1="accent1" accent2="accent2" accent3="accent3" accent4="accent4" accent5="accent5" accent6="accent6" hlink="hlink" folHlink="folHlink"/>
    </a:extraClrScheme>
    <a:extraClrScheme>
      <a:clrScheme name="1_Custom Design 7">
        <a:dk1>
          <a:srgbClr val="000000"/>
        </a:dk1>
        <a:lt1>
          <a:srgbClr val="FFFFFF"/>
        </a:lt1>
        <a:dk2>
          <a:srgbClr val="000000"/>
        </a:dk2>
        <a:lt2>
          <a:srgbClr val="808080"/>
        </a:lt2>
        <a:accent1>
          <a:srgbClr val="EAEAEA"/>
        </a:accent1>
        <a:accent2>
          <a:srgbClr val="4B4B4B"/>
        </a:accent2>
        <a:accent3>
          <a:srgbClr val="FFFFFF"/>
        </a:accent3>
        <a:accent4>
          <a:srgbClr val="000000"/>
        </a:accent4>
        <a:accent5>
          <a:srgbClr val="F3F3F3"/>
        </a:accent5>
        <a:accent6>
          <a:srgbClr val="434343"/>
        </a:accent6>
        <a:hlink>
          <a:srgbClr val="028418"/>
        </a:hlink>
        <a:folHlink>
          <a:srgbClr val="660066"/>
        </a:folHlink>
      </a:clrScheme>
      <a:clrMap bg1="lt1" tx1="dk1" bg2="lt2" tx2="dk2" accent1="accent1" accent2="accent2" accent3="accent3" accent4="accent4" accent5="accent5" accent6="accent6" hlink="hlink" folHlink="folHlink"/>
    </a:extraClrScheme>
    <a:extraClrScheme>
      <a:clrScheme name="1_Custom Design 8">
        <a:dk1>
          <a:srgbClr val="000000"/>
        </a:dk1>
        <a:lt1>
          <a:srgbClr val="E3DABB"/>
        </a:lt1>
        <a:dk2>
          <a:srgbClr val="000000"/>
        </a:dk2>
        <a:lt2>
          <a:srgbClr val="808080"/>
        </a:lt2>
        <a:accent1>
          <a:srgbClr val="EAEAEA"/>
        </a:accent1>
        <a:accent2>
          <a:srgbClr val="065290"/>
        </a:accent2>
        <a:accent3>
          <a:srgbClr val="EFEADA"/>
        </a:accent3>
        <a:accent4>
          <a:srgbClr val="000000"/>
        </a:accent4>
        <a:accent5>
          <a:srgbClr val="F3F3F3"/>
        </a:accent5>
        <a:accent6>
          <a:srgbClr val="054982"/>
        </a:accent6>
        <a:hlink>
          <a:srgbClr val="028418"/>
        </a:hlink>
        <a:folHlink>
          <a:srgbClr val="660066"/>
        </a:folHlink>
      </a:clrScheme>
      <a:clrMap bg1="lt1" tx1="dk1" bg2="lt2" tx2="dk2" accent1="accent1" accent2="accent2" accent3="accent3" accent4="accent4" accent5="accent5" accent6="accent6" hlink="hlink" folHlink="folHlink"/>
    </a:extraClrScheme>
    <a:extraClrScheme>
      <a:clrScheme name="1_Custom Design 9">
        <a:dk1>
          <a:srgbClr val="00009F"/>
        </a:dk1>
        <a:lt1>
          <a:srgbClr val="FFCFFF"/>
        </a:lt1>
        <a:dk2>
          <a:srgbClr val="000000"/>
        </a:dk2>
        <a:lt2>
          <a:srgbClr val="808080"/>
        </a:lt2>
        <a:accent1>
          <a:srgbClr val="FFFFFF"/>
        </a:accent1>
        <a:accent2>
          <a:srgbClr val="60009F"/>
        </a:accent2>
        <a:accent3>
          <a:srgbClr val="FFE4FF"/>
        </a:accent3>
        <a:accent4>
          <a:srgbClr val="000087"/>
        </a:accent4>
        <a:accent5>
          <a:srgbClr val="FFFFFF"/>
        </a:accent5>
        <a:accent6>
          <a:srgbClr val="560090"/>
        </a:accent6>
        <a:hlink>
          <a:srgbClr val="028418"/>
        </a:hlink>
        <a:folHlink>
          <a:srgbClr val="660066"/>
        </a:folHlink>
      </a:clrScheme>
      <a:clrMap bg1="lt1" tx1="dk1" bg2="lt2" tx2="dk2" accent1="accent1" accent2="accent2" accent3="accent3" accent4="accent4" accent5="accent5" accent6="accent6" hlink="hlink" folHlink="folHlink"/>
    </a:extraClrScheme>
    <a:extraClrScheme>
      <a:clrScheme name="1_Custom Design 10">
        <a:dk1>
          <a:srgbClr val="003000"/>
        </a:dk1>
        <a:lt1>
          <a:srgbClr val="9FCF9F"/>
        </a:lt1>
        <a:dk2>
          <a:srgbClr val="000000"/>
        </a:dk2>
        <a:lt2>
          <a:srgbClr val="808080"/>
        </a:lt2>
        <a:accent1>
          <a:srgbClr val="FFFFFF"/>
        </a:accent1>
        <a:accent2>
          <a:srgbClr val="006730"/>
        </a:accent2>
        <a:accent3>
          <a:srgbClr val="CDE4CD"/>
        </a:accent3>
        <a:accent4>
          <a:srgbClr val="002700"/>
        </a:accent4>
        <a:accent5>
          <a:srgbClr val="FFFFFF"/>
        </a:accent5>
        <a:accent6>
          <a:srgbClr val="005D2A"/>
        </a:accent6>
        <a:hlink>
          <a:srgbClr val="028418"/>
        </a:hlink>
        <a:folHlink>
          <a:srgbClr val="660066"/>
        </a:folHlink>
      </a:clrScheme>
      <a:clrMap bg1="lt1" tx1="dk1" bg2="lt2" tx2="dk2" accent1="accent1" accent2="accent2" accent3="accent3" accent4="accent4" accent5="accent5" accent6="accent6" hlink="hlink" folHlink="folHlink"/>
    </a:extraClrScheme>
    <a:extraClrScheme>
      <a:clrScheme name="1_Custom Design 11">
        <a:dk1>
          <a:srgbClr val="000000"/>
        </a:dk1>
        <a:lt1>
          <a:srgbClr val="FFFFD5"/>
        </a:lt1>
        <a:dk2>
          <a:srgbClr val="000000"/>
        </a:dk2>
        <a:lt2>
          <a:srgbClr val="808080"/>
        </a:lt2>
        <a:accent1>
          <a:srgbClr val="D7DFCF"/>
        </a:accent1>
        <a:accent2>
          <a:srgbClr val="661600"/>
        </a:accent2>
        <a:accent3>
          <a:srgbClr val="FFFFE7"/>
        </a:accent3>
        <a:accent4>
          <a:srgbClr val="000000"/>
        </a:accent4>
        <a:accent5>
          <a:srgbClr val="E8ECE4"/>
        </a:accent5>
        <a:accent6>
          <a:srgbClr val="5C1300"/>
        </a:accent6>
        <a:hlink>
          <a:srgbClr val="008000"/>
        </a:hlink>
        <a:folHlink>
          <a:srgbClr val="80000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2_Custom Design">
  <a:themeElements>
    <a:clrScheme name="Default">
      <a:dk1>
        <a:srgbClr val="1BADCF"/>
      </a:dk1>
      <a:lt1>
        <a:srgbClr val="FFFFFF"/>
      </a:lt1>
      <a:dk2>
        <a:srgbClr val="000000"/>
      </a:dk2>
      <a:lt2>
        <a:srgbClr val="F4F1E9"/>
      </a:lt2>
      <a:accent1>
        <a:srgbClr val="D7D7D7"/>
      </a:accent1>
      <a:accent2>
        <a:srgbClr val="003466"/>
      </a:accent2>
      <a:accent3>
        <a:srgbClr val="D2D9E1"/>
      </a:accent3>
      <a:accent4>
        <a:srgbClr val="000000"/>
      </a:accent4>
      <a:accent5>
        <a:srgbClr val="CEF0F8"/>
      </a:accent5>
      <a:accent6>
        <a:srgbClr val="002E5C"/>
      </a:accent6>
      <a:hlink>
        <a:srgbClr val="6CD3EB"/>
      </a:hlink>
      <a:folHlink>
        <a:srgbClr val="FFC000"/>
      </a:folHlink>
    </a:clrScheme>
    <a:fontScheme name="2_Custom Design">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3600450" rtl="0" eaLnBrk="1" fontAlgn="base" latinLnBrk="0" hangingPunct="1">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Arial Narrow"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3600450" rtl="0" eaLnBrk="1" fontAlgn="base" latinLnBrk="0" hangingPunct="1">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Arial Narrow" charset="0"/>
          </a:defRPr>
        </a:defPPr>
      </a:lstStyle>
    </a:lnDef>
  </a:objectDefaults>
  <a:extraClrSchemeLst>
    <a:extraClrScheme>
      <a:clrScheme name="2_Custom Design 1">
        <a:dk1>
          <a:srgbClr val="000000"/>
        </a:dk1>
        <a:lt1>
          <a:srgbClr val="AABAC9"/>
        </a:lt1>
        <a:dk2>
          <a:srgbClr val="000000"/>
        </a:dk2>
        <a:lt2>
          <a:srgbClr val="808080"/>
        </a:lt2>
        <a:accent1>
          <a:srgbClr val="D7D7D7"/>
        </a:accent1>
        <a:accent2>
          <a:srgbClr val="003466"/>
        </a:accent2>
        <a:accent3>
          <a:srgbClr val="D2D9E1"/>
        </a:accent3>
        <a:accent4>
          <a:srgbClr val="000000"/>
        </a:accent4>
        <a:accent5>
          <a:srgbClr val="E8E8E8"/>
        </a:accent5>
        <a:accent6>
          <a:srgbClr val="002E5C"/>
        </a:accent6>
        <a:hlink>
          <a:srgbClr val="008000"/>
        </a:hlink>
        <a:folHlink>
          <a:srgbClr val="800000"/>
        </a:folHlink>
      </a:clrScheme>
      <a:clrMap bg1="lt1" tx1="dk1" bg2="lt2" tx2="dk2" accent1="accent1" accent2="accent2" accent3="accent3" accent4="accent4" accent5="accent5" accent6="accent6" hlink="hlink" folHlink="folHlink"/>
    </a:extraClrScheme>
    <a:extraClrScheme>
      <a:clrScheme name="2_Custom Design 2">
        <a:dk1>
          <a:srgbClr val="603000"/>
        </a:dk1>
        <a:lt1>
          <a:srgbClr val="CF9860"/>
        </a:lt1>
        <a:dk2>
          <a:srgbClr val="000000"/>
        </a:dk2>
        <a:lt2>
          <a:srgbClr val="808080"/>
        </a:lt2>
        <a:accent1>
          <a:srgbClr val="FFFFCF"/>
        </a:accent1>
        <a:accent2>
          <a:srgbClr val="603000"/>
        </a:accent2>
        <a:accent3>
          <a:srgbClr val="E4CAB6"/>
        </a:accent3>
        <a:accent4>
          <a:srgbClr val="512700"/>
        </a:accent4>
        <a:accent5>
          <a:srgbClr val="FFFFE4"/>
        </a:accent5>
        <a:accent6>
          <a:srgbClr val="562A00"/>
        </a:accent6>
        <a:hlink>
          <a:srgbClr val="C21414"/>
        </a:hlink>
        <a:folHlink>
          <a:srgbClr val="660066"/>
        </a:folHlink>
      </a:clrScheme>
      <a:clrMap bg1="lt1" tx1="dk1" bg2="lt2" tx2="dk2" accent1="accent1" accent2="accent2" accent3="accent3" accent4="accent4" accent5="accent5" accent6="accent6" hlink="hlink" folHlink="folHlink"/>
    </a:extraClrScheme>
    <a:extraClrScheme>
      <a:clrScheme name="2_Custom Design 3">
        <a:dk1>
          <a:srgbClr val="505750"/>
        </a:dk1>
        <a:lt1>
          <a:srgbClr val="FFFFFF"/>
        </a:lt1>
        <a:dk2>
          <a:srgbClr val="000000"/>
        </a:dk2>
        <a:lt2>
          <a:srgbClr val="808080"/>
        </a:lt2>
        <a:accent1>
          <a:srgbClr val="DFDFDF"/>
        </a:accent1>
        <a:accent2>
          <a:srgbClr val="9F3000"/>
        </a:accent2>
        <a:accent3>
          <a:srgbClr val="FFFFFF"/>
        </a:accent3>
        <a:accent4>
          <a:srgbClr val="434943"/>
        </a:accent4>
        <a:accent5>
          <a:srgbClr val="ECECEC"/>
        </a:accent5>
        <a:accent6>
          <a:srgbClr val="902A00"/>
        </a:accent6>
        <a:hlink>
          <a:srgbClr val="C21414"/>
        </a:hlink>
        <a:folHlink>
          <a:srgbClr val="660066"/>
        </a:folHlink>
      </a:clrScheme>
      <a:clrMap bg1="lt1" tx1="dk1" bg2="lt2" tx2="dk2" accent1="accent1" accent2="accent2" accent3="accent3" accent4="accent4" accent5="accent5" accent6="accent6" hlink="hlink" folHlink="folHlink"/>
    </a:extraClrScheme>
    <a:extraClrScheme>
      <a:clrScheme name="2_Custom Design 4">
        <a:dk1>
          <a:srgbClr val="3A0000"/>
        </a:dk1>
        <a:lt1>
          <a:srgbClr val="FFFFFF"/>
        </a:lt1>
        <a:dk2>
          <a:srgbClr val="000000"/>
        </a:dk2>
        <a:lt2>
          <a:srgbClr val="808080"/>
        </a:lt2>
        <a:accent1>
          <a:srgbClr val="FFFFCF"/>
        </a:accent1>
        <a:accent2>
          <a:srgbClr val="9F0000"/>
        </a:accent2>
        <a:accent3>
          <a:srgbClr val="FFFFFF"/>
        </a:accent3>
        <a:accent4>
          <a:srgbClr val="300000"/>
        </a:accent4>
        <a:accent5>
          <a:srgbClr val="FFFFE4"/>
        </a:accent5>
        <a:accent6>
          <a:srgbClr val="900000"/>
        </a:accent6>
        <a:hlink>
          <a:srgbClr val="028418"/>
        </a:hlink>
        <a:folHlink>
          <a:srgbClr val="660066"/>
        </a:folHlink>
      </a:clrScheme>
      <a:clrMap bg1="lt1" tx1="dk1" bg2="lt2" tx2="dk2" accent1="accent1" accent2="accent2" accent3="accent3" accent4="accent4" accent5="accent5" accent6="accent6" hlink="hlink" folHlink="folHlink"/>
    </a:extraClrScheme>
    <a:extraClrScheme>
      <a:clrScheme name="2_Custom Design 5">
        <a:dk1>
          <a:srgbClr val="002336"/>
        </a:dk1>
        <a:lt1>
          <a:srgbClr val="E8F0F8"/>
        </a:lt1>
        <a:dk2>
          <a:srgbClr val="000000"/>
        </a:dk2>
        <a:lt2>
          <a:srgbClr val="808080"/>
        </a:lt2>
        <a:accent1>
          <a:srgbClr val="FFFFEF"/>
        </a:accent1>
        <a:accent2>
          <a:srgbClr val="00679F"/>
        </a:accent2>
        <a:accent3>
          <a:srgbClr val="F2F6FB"/>
        </a:accent3>
        <a:accent4>
          <a:srgbClr val="001C2D"/>
        </a:accent4>
        <a:accent5>
          <a:srgbClr val="FFFFF6"/>
        </a:accent5>
        <a:accent6>
          <a:srgbClr val="005D90"/>
        </a:accent6>
        <a:hlink>
          <a:srgbClr val="028418"/>
        </a:hlink>
        <a:folHlink>
          <a:srgbClr val="660066"/>
        </a:folHlink>
      </a:clrScheme>
      <a:clrMap bg1="lt1" tx1="dk1" bg2="lt2" tx2="dk2" accent1="accent1" accent2="accent2" accent3="accent3" accent4="accent4" accent5="accent5" accent6="accent6" hlink="hlink" folHlink="folHlink"/>
    </a:extraClrScheme>
    <a:extraClrScheme>
      <a:clrScheme name="2_Custom Design 6">
        <a:dk1>
          <a:srgbClr val="002336"/>
        </a:dk1>
        <a:lt1>
          <a:srgbClr val="CFCFFF"/>
        </a:lt1>
        <a:dk2>
          <a:srgbClr val="000000"/>
        </a:dk2>
        <a:lt2>
          <a:srgbClr val="808080"/>
        </a:lt2>
        <a:accent1>
          <a:srgbClr val="FFFFFF"/>
        </a:accent1>
        <a:accent2>
          <a:srgbClr val="003060"/>
        </a:accent2>
        <a:accent3>
          <a:srgbClr val="E4E4FF"/>
        </a:accent3>
        <a:accent4>
          <a:srgbClr val="001C2D"/>
        </a:accent4>
        <a:accent5>
          <a:srgbClr val="FFFFFF"/>
        </a:accent5>
        <a:accent6>
          <a:srgbClr val="002A56"/>
        </a:accent6>
        <a:hlink>
          <a:srgbClr val="028418"/>
        </a:hlink>
        <a:folHlink>
          <a:srgbClr val="660066"/>
        </a:folHlink>
      </a:clrScheme>
      <a:clrMap bg1="lt1" tx1="dk1" bg2="lt2" tx2="dk2" accent1="accent1" accent2="accent2" accent3="accent3" accent4="accent4" accent5="accent5" accent6="accent6" hlink="hlink" folHlink="folHlink"/>
    </a:extraClrScheme>
    <a:extraClrScheme>
      <a:clrScheme name="2_Custom Design 7">
        <a:dk1>
          <a:srgbClr val="000000"/>
        </a:dk1>
        <a:lt1>
          <a:srgbClr val="FFFFFF"/>
        </a:lt1>
        <a:dk2>
          <a:srgbClr val="000000"/>
        </a:dk2>
        <a:lt2>
          <a:srgbClr val="808080"/>
        </a:lt2>
        <a:accent1>
          <a:srgbClr val="EAEAEA"/>
        </a:accent1>
        <a:accent2>
          <a:srgbClr val="4B4B4B"/>
        </a:accent2>
        <a:accent3>
          <a:srgbClr val="FFFFFF"/>
        </a:accent3>
        <a:accent4>
          <a:srgbClr val="000000"/>
        </a:accent4>
        <a:accent5>
          <a:srgbClr val="F3F3F3"/>
        </a:accent5>
        <a:accent6>
          <a:srgbClr val="434343"/>
        </a:accent6>
        <a:hlink>
          <a:srgbClr val="028418"/>
        </a:hlink>
        <a:folHlink>
          <a:srgbClr val="660066"/>
        </a:folHlink>
      </a:clrScheme>
      <a:clrMap bg1="lt1" tx1="dk1" bg2="lt2" tx2="dk2" accent1="accent1" accent2="accent2" accent3="accent3" accent4="accent4" accent5="accent5" accent6="accent6" hlink="hlink" folHlink="folHlink"/>
    </a:extraClrScheme>
    <a:extraClrScheme>
      <a:clrScheme name="2_Custom Design 8">
        <a:dk1>
          <a:srgbClr val="000000"/>
        </a:dk1>
        <a:lt1>
          <a:srgbClr val="E3DABB"/>
        </a:lt1>
        <a:dk2>
          <a:srgbClr val="000000"/>
        </a:dk2>
        <a:lt2>
          <a:srgbClr val="808080"/>
        </a:lt2>
        <a:accent1>
          <a:srgbClr val="EAEAEA"/>
        </a:accent1>
        <a:accent2>
          <a:srgbClr val="065290"/>
        </a:accent2>
        <a:accent3>
          <a:srgbClr val="EFEADA"/>
        </a:accent3>
        <a:accent4>
          <a:srgbClr val="000000"/>
        </a:accent4>
        <a:accent5>
          <a:srgbClr val="F3F3F3"/>
        </a:accent5>
        <a:accent6>
          <a:srgbClr val="054982"/>
        </a:accent6>
        <a:hlink>
          <a:srgbClr val="028418"/>
        </a:hlink>
        <a:folHlink>
          <a:srgbClr val="660066"/>
        </a:folHlink>
      </a:clrScheme>
      <a:clrMap bg1="lt1" tx1="dk1" bg2="lt2" tx2="dk2" accent1="accent1" accent2="accent2" accent3="accent3" accent4="accent4" accent5="accent5" accent6="accent6" hlink="hlink" folHlink="folHlink"/>
    </a:extraClrScheme>
    <a:extraClrScheme>
      <a:clrScheme name="2_Custom Design 9">
        <a:dk1>
          <a:srgbClr val="00009F"/>
        </a:dk1>
        <a:lt1>
          <a:srgbClr val="FFCFFF"/>
        </a:lt1>
        <a:dk2>
          <a:srgbClr val="000000"/>
        </a:dk2>
        <a:lt2>
          <a:srgbClr val="808080"/>
        </a:lt2>
        <a:accent1>
          <a:srgbClr val="FFFFFF"/>
        </a:accent1>
        <a:accent2>
          <a:srgbClr val="60009F"/>
        </a:accent2>
        <a:accent3>
          <a:srgbClr val="FFE4FF"/>
        </a:accent3>
        <a:accent4>
          <a:srgbClr val="000087"/>
        </a:accent4>
        <a:accent5>
          <a:srgbClr val="FFFFFF"/>
        </a:accent5>
        <a:accent6>
          <a:srgbClr val="560090"/>
        </a:accent6>
        <a:hlink>
          <a:srgbClr val="028418"/>
        </a:hlink>
        <a:folHlink>
          <a:srgbClr val="660066"/>
        </a:folHlink>
      </a:clrScheme>
      <a:clrMap bg1="lt1" tx1="dk1" bg2="lt2" tx2="dk2" accent1="accent1" accent2="accent2" accent3="accent3" accent4="accent4" accent5="accent5" accent6="accent6" hlink="hlink" folHlink="folHlink"/>
    </a:extraClrScheme>
    <a:extraClrScheme>
      <a:clrScheme name="2_Custom Design 10">
        <a:dk1>
          <a:srgbClr val="003000"/>
        </a:dk1>
        <a:lt1>
          <a:srgbClr val="9FCF9F"/>
        </a:lt1>
        <a:dk2>
          <a:srgbClr val="000000"/>
        </a:dk2>
        <a:lt2>
          <a:srgbClr val="808080"/>
        </a:lt2>
        <a:accent1>
          <a:srgbClr val="FFFFFF"/>
        </a:accent1>
        <a:accent2>
          <a:srgbClr val="006730"/>
        </a:accent2>
        <a:accent3>
          <a:srgbClr val="CDE4CD"/>
        </a:accent3>
        <a:accent4>
          <a:srgbClr val="002700"/>
        </a:accent4>
        <a:accent5>
          <a:srgbClr val="FFFFFF"/>
        </a:accent5>
        <a:accent6>
          <a:srgbClr val="005D2A"/>
        </a:accent6>
        <a:hlink>
          <a:srgbClr val="028418"/>
        </a:hlink>
        <a:folHlink>
          <a:srgbClr val="660066"/>
        </a:folHlink>
      </a:clrScheme>
      <a:clrMap bg1="lt1" tx1="dk1" bg2="lt2" tx2="dk2" accent1="accent1" accent2="accent2" accent3="accent3" accent4="accent4" accent5="accent5" accent6="accent6" hlink="hlink" folHlink="folHlink"/>
    </a:extraClrScheme>
    <a:extraClrScheme>
      <a:clrScheme name="2_Custom Design 11">
        <a:dk1>
          <a:srgbClr val="000000"/>
        </a:dk1>
        <a:lt1>
          <a:srgbClr val="FFFFD5"/>
        </a:lt1>
        <a:dk2>
          <a:srgbClr val="000000"/>
        </a:dk2>
        <a:lt2>
          <a:srgbClr val="808080"/>
        </a:lt2>
        <a:accent1>
          <a:srgbClr val="D7DFCF"/>
        </a:accent1>
        <a:accent2>
          <a:srgbClr val="661600"/>
        </a:accent2>
        <a:accent3>
          <a:srgbClr val="FFFFE7"/>
        </a:accent3>
        <a:accent4>
          <a:srgbClr val="000000"/>
        </a:accent4>
        <a:accent5>
          <a:srgbClr val="E8ECE4"/>
        </a:accent5>
        <a:accent6>
          <a:srgbClr val="5C1300"/>
        </a:accent6>
        <a:hlink>
          <a:srgbClr val="008000"/>
        </a:hlink>
        <a:folHlink>
          <a:srgbClr val="800000"/>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9477</TotalTime>
  <Words>240</Words>
  <Application>Microsoft Office PowerPoint</Application>
  <PresentationFormat>Custom</PresentationFormat>
  <Paragraphs>48</Paragraphs>
  <Slides>1</Slides>
  <Notes>1</Notes>
  <HiddenSlides>0</HiddenSlides>
  <MMClips>0</MMClips>
  <ScaleCrop>false</ScaleCrop>
  <HeadingPairs>
    <vt:vector size="6" baseType="variant">
      <vt:variant>
        <vt:lpstr>Theme</vt:lpstr>
      </vt:variant>
      <vt:variant>
        <vt:i4>3</vt:i4>
      </vt:variant>
      <vt:variant>
        <vt:lpstr>Embedded OLE Servers</vt:lpstr>
      </vt:variant>
      <vt:variant>
        <vt:i4>1</vt:i4>
      </vt:variant>
      <vt:variant>
        <vt:lpstr>Slide Titles</vt:lpstr>
      </vt:variant>
      <vt:variant>
        <vt:i4>1</vt:i4>
      </vt:variant>
    </vt:vector>
  </HeadingPairs>
  <TitlesOfParts>
    <vt:vector size="5" baseType="lpstr">
      <vt:lpstr>Custom Design</vt:lpstr>
      <vt:lpstr>1_Custom Design</vt:lpstr>
      <vt:lpstr>2_Custom Design</vt:lpstr>
      <vt:lpstr>Microsoft Excel Chart</vt:lpstr>
      <vt:lpstr>PowerPoint Presentation</vt:lpstr>
    </vt:vector>
  </TitlesOfParts>
  <Company>www.PosterPresentations.com</Company>
  <LinksUpToDate>false</LinksUpToDate>
  <SharedDoc>false</SharedDoc>
  <HyperlinkBase>http://www.posterpresentations.com</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A2 Portrait Poster Template</dc:title>
  <dc:subject>Free PowerPoint poster templates</dc:subject>
  <dc:creator>Copywrite Digital - Tralee - 066 7128671</dc:creator>
  <cp:keywords>poster presentation, poster design, poster template</cp:keywords>
  <cp:lastModifiedBy>ravi</cp:lastModifiedBy>
  <cp:revision>259</cp:revision>
  <cp:lastPrinted>2009-11-10T08:04:03Z</cp:lastPrinted>
  <dcterms:created xsi:type="dcterms:W3CDTF">2009-11-10T07:29:27Z</dcterms:created>
  <dcterms:modified xsi:type="dcterms:W3CDTF">2022-02-18T05:38:54Z</dcterms:modified>
  <cp:category>Powerpoint poster templates</cp:category>
</cp:coreProperties>
</file>